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62" r:id="rId2"/>
  </p:sldIdLst>
  <p:sldSz cx="9906000" cy="6858000" type="A4"/>
  <p:notesSz cx="6797675" cy="9926638"/>
  <p:embeddedFontLst>
    <p:embeddedFont>
      <p:font typeface="Bebas Neue Bold" panose="020B0606020202050201" charset="-52"/>
      <p:bold r:id="rId4"/>
    </p:embeddedFont>
    <p:embeddedFont>
      <p:font typeface="Montserrat" panose="020B0604020202020204" charset="-52"/>
      <p:regular r:id="rId5"/>
      <p:bold r:id="rId6"/>
    </p:embeddedFont>
    <p:embeddedFont>
      <p:font typeface="Montserrat ExtraBold" panose="020B0604020202020204" charset="-52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6023" userDrawn="1">
          <p15:clr>
            <a:srgbClr val="A4A3A4"/>
          </p15:clr>
        </p15:guide>
        <p15:guide id="3" pos="3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5AD"/>
    <a:srgbClr val="174FBA"/>
    <a:srgbClr val="3096AF"/>
    <a:srgbClr val="1F6EAE"/>
    <a:srgbClr val="2D4675"/>
    <a:srgbClr val="335BA4"/>
    <a:srgbClr val="204A8E"/>
    <a:srgbClr val="48A9DF"/>
    <a:srgbClr val="A81D21"/>
    <a:srgbClr val="14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21" autoAdjust="0"/>
  </p:normalViewPr>
  <p:slideViewPr>
    <p:cSldViewPr snapToGrid="0">
      <p:cViewPr varScale="1">
        <p:scale>
          <a:sx n="101" d="100"/>
          <a:sy n="101" d="100"/>
        </p:scale>
        <p:origin x="1596" y="96"/>
      </p:cViewPr>
      <p:guideLst>
        <p:guide orient="horz" pos="4110"/>
        <p:guide pos="6023"/>
        <p:guide pos="3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23741-A712-49E2-B2E5-D46A51B7FD3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B6C6B-C797-4564-AC52-DECB9A5F1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5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B6C6B-C797-4564-AC52-DECB9A5F19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4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4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5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1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6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7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7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34CE-A427-4533-9FC3-7F971F58100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FB4F-56A5-4C87-BABF-9DD8AD71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687">
              <a:srgbClr val="1145AD"/>
            </a:gs>
            <a:gs pos="89617">
              <a:srgbClr val="174FBA"/>
            </a:gs>
            <a:gs pos="38000">
              <a:srgbClr val="3096AF"/>
            </a:gs>
            <a:gs pos="0">
              <a:srgbClr val="1F6EA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3B730A8-9AE7-4284-B506-6D5879356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r="7565"/>
          <a:stretch/>
        </p:blipFill>
        <p:spPr>
          <a:xfrm>
            <a:off x="0" y="1016946"/>
            <a:ext cx="9906000" cy="4756837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1BF6E34-CD2D-4FE9-992D-656DCFF031C9}"/>
              </a:ext>
            </a:extLst>
          </p:cNvPr>
          <p:cNvSpPr/>
          <p:nvPr/>
        </p:nvSpPr>
        <p:spPr>
          <a:xfrm>
            <a:off x="0" y="0"/>
            <a:ext cx="9906000" cy="6857999"/>
          </a:xfrm>
          <a:prstGeom prst="rect">
            <a:avLst/>
          </a:prstGeom>
          <a:gradFill>
            <a:gsLst>
              <a:gs pos="72687">
                <a:srgbClr val="1145AD">
                  <a:alpha val="89000"/>
                </a:srgbClr>
              </a:gs>
              <a:gs pos="89617">
                <a:srgbClr val="174FBA">
                  <a:alpha val="85000"/>
                </a:srgbClr>
              </a:gs>
              <a:gs pos="38000">
                <a:srgbClr val="3096AF">
                  <a:alpha val="89000"/>
                </a:srgbClr>
              </a:gs>
              <a:gs pos="0">
                <a:srgbClr val="1F6EAE">
                  <a:alpha val="87000"/>
                </a:srgb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C12C561F-BC1D-4F8E-ABC3-6B0B38E57837}"/>
              </a:ext>
            </a:extLst>
          </p:cNvPr>
          <p:cNvSpPr txBox="1"/>
          <p:nvPr/>
        </p:nvSpPr>
        <p:spPr>
          <a:xfrm>
            <a:off x="5725805" y="2486467"/>
            <a:ext cx="33351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С </a:t>
            </a:r>
            <a:r>
              <a:rPr lang="ru-RU" sz="11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мая по </a:t>
            </a:r>
            <a:r>
              <a:rPr lang="ru-RU" sz="11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8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мая необходимо зайти </a:t>
            </a:r>
            <a:r>
              <a:rPr lang="en-US" sz="1100" dirty="0">
                <a:solidFill>
                  <a:schemeClr val="bg1"/>
                </a:solidFill>
              </a:rPr>
              <a:t/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 личный кабинет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на сайте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PG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ER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RU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(авторизация через ЕСИА «</a:t>
            </a:r>
            <a:r>
              <a:rPr lang="ru-RU" sz="1100" dirty="0" err="1">
                <a:solidFill>
                  <a:schemeClr val="bg1"/>
                </a:solidFill>
              </a:rPr>
              <a:t>Госуслуги</a:t>
            </a:r>
            <a:r>
              <a:rPr lang="ru-RU" sz="1100" dirty="0" smtClean="0">
                <a:solidFill>
                  <a:schemeClr val="bg1"/>
                </a:solidFill>
              </a:rPr>
              <a:t>»)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6C6790B-D11E-42B7-B2DA-3F71CFF30409}"/>
              </a:ext>
            </a:extLst>
          </p:cNvPr>
          <p:cNvSpPr txBox="1"/>
          <p:nvPr/>
        </p:nvSpPr>
        <p:spPr>
          <a:xfrm>
            <a:off x="5235199" y="2376648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1</a:t>
            </a:r>
          </a:p>
        </p:txBody>
      </p:sp>
      <p:cxnSp>
        <p:nvCxnSpPr>
          <p:cNvPr id="202" name="Прямая соединительная линия 201">
            <a:extLst>
              <a:ext uri="{FF2B5EF4-FFF2-40B4-BE49-F238E27FC236}">
                <a16:creationId xmlns:a16="http://schemas.microsoft.com/office/drawing/2014/main" id="{50E108FF-46FF-4154-8649-5408BCE49334}"/>
              </a:ext>
            </a:extLst>
          </p:cNvPr>
          <p:cNvCxnSpPr/>
          <p:nvPr/>
        </p:nvCxnSpPr>
        <p:spPr>
          <a:xfrm>
            <a:off x="457200" y="982452"/>
            <a:ext cx="4069972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C1DDF431-72A2-486D-8E47-563603EE3556}"/>
              </a:ext>
            </a:extLst>
          </p:cNvPr>
          <p:cNvSpPr txBox="1"/>
          <p:nvPr/>
        </p:nvSpPr>
        <p:spPr>
          <a:xfrm>
            <a:off x="705212" y="176110"/>
            <a:ext cx="3432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Зайдите на сайт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PG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ER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RU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ru-RU" sz="1100" dirty="0">
                <a:solidFill>
                  <a:schemeClr val="bg1"/>
                </a:solidFill>
              </a:rPr>
              <a:t>и нажмите «Хочу проголосовать».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  <a:latin typeface="+mj-lt"/>
              </a:rPr>
              <a:t>Срок регистрации голосующих:</a:t>
            </a:r>
            <a:br>
              <a:rPr lang="ru-RU" sz="1100" dirty="0">
                <a:solidFill>
                  <a:schemeClr val="bg1"/>
                </a:solidFill>
                <a:latin typeface="+mj-lt"/>
              </a:rPr>
            </a:br>
            <a:r>
              <a:rPr lang="ru-RU" sz="1100" dirty="0">
                <a:solidFill>
                  <a:schemeClr val="bg1"/>
                </a:solidFill>
                <a:latin typeface="+mj-lt"/>
              </a:rPr>
              <a:t>с 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7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апреля по 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6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мая 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202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3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года</a:t>
            </a:r>
          </a:p>
        </p:txBody>
      </p:sp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4783E6D3-3E4D-4919-8B7C-DEDB0E6E9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347" y="356541"/>
            <a:ext cx="473524" cy="473524"/>
          </a:xfrm>
          <a:prstGeom prst="rect">
            <a:avLst/>
          </a:prstGeom>
        </p:spPr>
      </p:pic>
      <p:cxnSp>
        <p:nvCxnSpPr>
          <p:cNvPr id="205" name="Прямая соединительная линия 204">
            <a:extLst>
              <a:ext uri="{FF2B5EF4-FFF2-40B4-BE49-F238E27FC236}">
                <a16:creationId xmlns:a16="http://schemas.microsoft.com/office/drawing/2014/main" id="{7201D484-DB1C-4AFE-947A-0418A20BDF3F}"/>
              </a:ext>
            </a:extLst>
          </p:cNvPr>
          <p:cNvCxnSpPr/>
          <p:nvPr/>
        </p:nvCxnSpPr>
        <p:spPr>
          <a:xfrm>
            <a:off x="384810" y="1805650"/>
            <a:ext cx="4138552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>
            <a:extLst>
              <a:ext uri="{FF2B5EF4-FFF2-40B4-BE49-F238E27FC236}">
                <a16:creationId xmlns:a16="http://schemas.microsoft.com/office/drawing/2014/main" id="{030ED0EA-835D-4288-BCE1-07C85AD46FB5}"/>
              </a:ext>
            </a:extLst>
          </p:cNvPr>
          <p:cNvCxnSpPr/>
          <p:nvPr/>
        </p:nvCxnSpPr>
        <p:spPr>
          <a:xfrm>
            <a:off x="484742" y="2751941"/>
            <a:ext cx="4038620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>
            <a:extLst>
              <a:ext uri="{FF2B5EF4-FFF2-40B4-BE49-F238E27FC236}">
                <a16:creationId xmlns:a16="http://schemas.microsoft.com/office/drawing/2014/main" id="{B749F93C-0A8C-4876-8FE6-57C300152692}"/>
              </a:ext>
            </a:extLst>
          </p:cNvPr>
          <p:cNvCxnSpPr/>
          <p:nvPr/>
        </p:nvCxnSpPr>
        <p:spPr>
          <a:xfrm>
            <a:off x="581891" y="3557259"/>
            <a:ext cx="3941471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>
            <a:extLst>
              <a:ext uri="{FF2B5EF4-FFF2-40B4-BE49-F238E27FC236}">
                <a16:creationId xmlns:a16="http://schemas.microsoft.com/office/drawing/2014/main" id="{CE909734-B80A-4EA9-BE59-EB7DC775BDC0}"/>
              </a:ext>
            </a:extLst>
          </p:cNvPr>
          <p:cNvCxnSpPr/>
          <p:nvPr/>
        </p:nvCxnSpPr>
        <p:spPr>
          <a:xfrm>
            <a:off x="484742" y="4636061"/>
            <a:ext cx="4038620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9F5DE840-4ADA-466C-B341-9BA3702D7F4C}"/>
              </a:ext>
            </a:extLst>
          </p:cNvPr>
          <p:cNvCxnSpPr/>
          <p:nvPr/>
        </p:nvCxnSpPr>
        <p:spPr>
          <a:xfrm>
            <a:off x="523945" y="5621540"/>
            <a:ext cx="3999417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>
            <a:extLst>
              <a:ext uri="{FF2B5EF4-FFF2-40B4-BE49-F238E27FC236}">
                <a16:creationId xmlns:a16="http://schemas.microsoft.com/office/drawing/2014/main" id="{813C6D1F-6E7E-4C71-ADF9-7980BA9C6BC7}"/>
              </a:ext>
            </a:extLst>
          </p:cNvPr>
          <p:cNvCxnSpPr/>
          <p:nvPr/>
        </p:nvCxnSpPr>
        <p:spPr>
          <a:xfrm>
            <a:off x="426720" y="6512387"/>
            <a:ext cx="4096642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E66F4B7F-4B43-4238-9A0A-DF30CA3AE987}"/>
              </a:ext>
            </a:extLst>
          </p:cNvPr>
          <p:cNvSpPr txBox="1"/>
          <p:nvPr/>
        </p:nvSpPr>
        <p:spPr>
          <a:xfrm>
            <a:off x="221387" y="225159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1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29506F99-581A-47F2-9573-5DD9A1747933}"/>
              </a:ext>
            </a:extLst>
          </p:cNvPr>
          <p:cNvSpPr txBox="1"/>
          <p:nvPr/>
        </p:nvSpPr>
        <p:spPr>
          <a:xfrm>
            <a:off x="265724" y="1048998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2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44E4153-2CB9-4290-97A0-0B96B1F35868}"/>
              </a:ext>
            </a:extLst>
          </p:cNvPr>
          <p:cNvSpPr txBox="1"/>
          <p:nvPr/>
        </p:nvSpPr>
        <p:spPr>
          <a:xfrm>
            <a:off x="265723" y="1990821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3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FE41AF0-DC34-4B3C-ACDD-FD7509B66A3B}"/>
              </a:ext>
            </a:extLst>
          </p:cNvPr>
          <p:cNvSpPr txBox="1"/>
          <p:nvPr/>
        </p:nvSpPr>
        <p:spPr>
          <a:xfrm>
            <a:off x="265723" y="2803648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4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5E190BE-F6C1-4889-B8ED-D0EDDC793609}"/>
              </a:ext>
            </a:extLst>
          </p:cNvPr>
          <p:cNvSpPr txBox="1"/>
          <p:nvPr/>
        </p:nvSpPr>
        <p:spPr>
          <a:xfrm>
            <a:off x="265723" y="3874467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5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3B91756-BCEE-4312-A1B5-A0C316677A43}"/>
              </a:ext>
            </a:extLst>
          </p:cNvPr>
          <p:cNvSpPr txBox="1"/>
          <p:nvPr/>
        </p:nvSpPr>
        <p:spPr>
          <a:xfrm>
            <a:off x="265723" y="4862010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6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83B673C-5F3D-4701-90C1-8B33651F142D}"/>
              </a:ext>
            </a:extLst>
          </p:cNvPr>
          <p:cNvSpPr txBox="1"/>
          <p:nvPr/>
        </p:nvSpPr>
        <p:spPr>
          <a:xfrm>
            <a:off x="265723" y="5758113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7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874A5A3A-E957-4877-8F79-63176C8C26A6}"/>
              </a:ext>
            </a:extLst>
          </p:cNvPr>
          <p:cNvSpPr txBox="1"/>
          <p:nvPr/>
        </p:nvSpPr>
        <p:spPr>
          <a:xfrm>
            <a:off x="705212" y="1026591"/>
            <a:ext cx="3413984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Выбор авторизации – выбираем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«Войти через Госуслуги»</a:t>
            </a:r>
            <a:r>
              <a:rPr lang="ru-RU" sz="1100" b="1" dirty="0">
                <a:solidFill>
                  <a:schemeClr val="bg1"/>
                </a:solidFill>
              </a:rPr>
              <a:t> (обязательно подтвержденный аккаунт). </a:t>
            </a:r>
            <a:r>
              <a:rPr lang="ru-RU" sz="1100" dirty="0">
                <a:solidFill>
                  <a:schemeClr val="bg1"/>
                </a:solidFill>
              </a:rPr>
              <a:t>Введите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логин и пароль от своей учетной записи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6F85C7E2-9994-4057-8733-CD761502F611}"/>
              </a:ext>
            </a:extLst>
          </p:cNvPr>
          <p:cNvSpPr txBox="1"/>
          <p:nvPr/>
        </p:nvSpPr>
        <p:spPr>
          <a:xfrm>
            <a:off x="705212" y="2936928"/>
            <a:ext cx="36280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Чтобы продолжить работу, нажмите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кнопку «Предоставить» (предоставление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прав доступа Партии 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«ЕДИНАЯ РОССИЯ»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221" name="Рисунок 133">
            <a:extLst>
              <a:ext uri="{FF2B5EF4-FFF2-40B4-BE49-F238E27FC236}">
                <a16:creationId xmlns:a16="http://schemas.microsoft.com/office/drawing/2014/main" id="{6F72CE25-EF61-45E8-9532-E63379575FBB}"/>
              </a:ext>
            </a:extLst>
          </p:cNvPr>
          <p:cNvGrpSpPr>
            <a:grpSpLocks noChangeAspect="1"/>
          </p:cNvGrpSpPr>
          <p:nvPr/>
        </p:nvGrpSpPr>
        <p:grpSpPr>
          <a:xfrm>
            <a:off x="4137494" y="2054551"/>
            <a:ext cx="315784" cy="520006"/>
            <a:chOff x="5829300" y="2990850"/>
            <a:chExt cx="533019" cy="877728"/>
          </a:xfrm>
          <a:noFill/>
        </p:grpSpPr>
        <p:grpSp>
          <p:nvGrpSpPr>
            <p:cNvPr id="222" name="Рисунок 133">
              <a:extLst>
                <a:ext uri="{FF2B5EF4-FFF2-40B4-BE49-F238E27FC236}">
                  <a16:creationId xmlns:a16="http://schemas.microsoft.com/office/drawing/2014/main" id="{74AA90CB-A861-4276-B0EA-23D4F4AE5EC4}"/>
                </a:ext>
              </a:extLst>
            </p:cNvPr>
            <p:cNvGrpSpPr/>
            <p:nvPr/>
          </p:nvGrpSpPr>
          <p:grpSpPr>
            <a:xfrm>
              <a:off x="5829300" y="3092672"/>
              <a:ext cx="533019" cy="674084"/>
              <a:chOff x="5829300" y="3092672"/>
              <a:chExt cx="533019" cy="674084"/>
            </a:xfrm>
          </p:grpSpPr>
          <p:sp>
            <p:nvSpPr>
              <p:cNvPr id="226" name="Полилиния: фигура 136">
                <a:extLst>
                  <a:ext uri="{FF2B5EF4-FFF2-40B4-BE49-F238E27FC236}">
                    <a16:creationId xmlns:a16="http://schemas.microsoft.com/office/drawing/2014/main" id="{240337ED-ACCE-480E-AEAE-9CD4C8D72326}"/>
                  </a:ext>
                </a:extLst>
              </p:cNvPr>
              <p:cNvSpPr/>
              <p:nvPr/>
            </p:nvSpPr>
            <p:spPr>
              <a:xfrm>
                <a:off x="5829300" y="3092672"/>
                <a:ext cx="533019" cy="9525"/>
              </a:xfrm>
              <a:custGeom>
                <a:avLst/>
                <a:gdLst>
                  <a:gd name="connsiteX0" fmla="*/ 0 w 533019"/>
                  <a:gd name="connsiteY0" fmla="*/ 0 h 9525"/>
                  <a:gd name="connsiteX1" fmla="*/ 533019 w 53301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019" h="9525">
                    <a:moveTo>
                      <a:pt x="0" y="0"/>
                    </a:moveTo>
                    <a:lnTo>
                      <a:pt x="533019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7" name="Полилиния: фигура 137">
                <a:extLst>
                  <a:ext uri="{FF2B5EF4-FFF2-40B4-BE49-F238E27FC236}">
                    <a16:creationId xmlns:a16="http://schemas.microsoft.com/office/drawing/2014/main" id="{6A658EC5-276D-4D2D-BCB3-1EFDE56629E3}"/>
                  </a:ext>
                </a:extLst>
              </p:cNvPr>
              <p:cNvSpPr/>
              <p:nvPr/>
            </p:nvSpPr>
            <p:spPr>
              <a:xfrm>
                <a:off x="5833300" y="3766756"/>
                <a:ext cx="525018" cy="9525"/>
              </a:xfrm>
              <a:custGeom>
                <a:avLst/>
                <a:gdLst>
                  <a:gd name="connsiteX0" fmla="*/ 0 w 525018"/>
                  <a:gd name="connsiteY0" fmla="*/ 0 h 9525"/>
                  <a:gd name="connsiteX1" fmla="*/ 525018 w 52501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5018" h="9525">
                    <a:moveTo>
                      <a:pt x="0" y="0"/>
                    </a:moveTo>
                    <a:lnTo>
                      <a:pt x="525018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3" name="Полилиния: фигура 138">
              <a:extLst>
                <a:ext uri="{FF2B5EF4-FFF2-40B4-BE49-F238E27FC236}">
                  <a16:creationId xmlns:a16="http://schemas.microsoft.com/office/drawing/2014/main" id="{5FE142F0-C079-4155-BF77-F6DF00DD1E0B}"/>
                </a:ext>
              </a:extLst>
            </p:cNvPr>
            <p:cNvSpPr/>
            <p:nvPr/>
          </p:nvSpPr>
          <p:spPr>
            <a:xfrm>
              <a:off x="6037135" y="3815048"/>
              <a:ext cx="117252" cy="9525"/>
            </a:xfrm>
            <a:custGeom>
              <a:avLst/>
              <a:gdLst>
                <a:gd name="connsiteX0" fmla="*/ 0 w 117252"/>
                <a:gd name="connsiteY0" fmla="*/ 0 h 9525"/>
                <a:gd name="connsiteX1" fmla="*/ 117253 w 117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52" h="9525">
                  <a:moveTo>
                    <a:pt x="0" y="0"/>
                  </a:moveTo>
                  <a:lnTo>
                    <a:pt x="117253" y="0"/>
                  </a:lnTo>
                </a:path>
              </a:pathLst>
            </a:custGeom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: фигура 139">
              <a:extLst>
                <a:ext uri="{FF2B5EF4-FFF2-40B4-BE49-F238E27FC236}">
                  <a16:creationId xmlns:a16="http://schemas.microsoft.com/office/drawing/2014/main" id="{1E56F9DD-3B2D-4165-8D36-44D05644865E}"/>
                </a:ext>
              </a:extLst>
            </p:cNvPr>
            <p:cNvSpPr/>
            <p:nvPr/>
          </p:nvSpPr>
          <p:spPr>
            <a:xfrm>
              <a:off x="6075330" y="3028188"/>
              <a:ext cx="40957" cy="40957"/>
            </a:xfrm>
            <a:custGeom>
              <a:avLst/>
              <a:gdLst>
                <a:gd name="connsiteX0" fmla="*/ 40957 w 40957"/>
                <a:gd name="connsiteY0" fmla="*/ 20479 h 40957"/>
                <a:gd name="connsiteX1" fmla="*/ 20479 w 40957"/>
                <a:gd name="connsiteY1" fmla="*/ 40958 h 40957"/>
                <a:gd name="connsiteX2" fmla="*/ 0 w 40957"/>
                <a:gd name="connsiteY2" fmla="*/ 20479 h 40957"/>
                <a:gd name="connsiteX3" fmla="*/ 20479 w 40957"/>
                <a:gd name="connsiteY3" fmla="*/ 0 h 40957"/>
                <a:gd name="connsiteX4" fmla="*/ 40957 w 40957"/>
                <a:gd name="connsiteY4" fmla="*/ 20479 h 4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" h="40957">
                  <a:moveTo>
                    <a:pt x="40957" y="20479"/>
                  </a:moveTo>
                  <a:cubicBezTo>
                    <a:pt x="40957" y="31718"/>
                    <a:pt x="31814" y="40958"/>
                    <a:pt x="20479" y="40958"/>
                  </a:cubicBezTo>
                  <a:cubicBezTo>
                    <a:pt x="9144" y="40958"/>
                    <a:pt x="0" y="31814"/>
                    <a:pt x="0" y="20479"/>
                  </a:cubicBezTo>
                  <a:cubicBezTo>
                    <a:pt x="0" y="9144"/>
                    <a:pt x="9144" y="0"/>
                    <a:pt x="20479" y="0"/>
                  </a:cubicBezTo>
                  <a:cubicBezTo>
                    <a:pt x="31718" y="0"/>
                    <a:pt x="40957" y="9144"/>
                    <a:pt x="40957" y="20479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: фигура 140">
              <a:extLst>
                <a:ext uri="{FF2B5EF4-FFF2-40B4-BE49-F238E27FC236}">
                  <a16:creationId xmlns:a16="http://schemas.microsoft.com/office/drawing/2014/main" id="{ED3E10B8-CABE-4145-AE28-FDBC470C9FBE}"/>
                </a:ext>
              </a:extLst>
            </p:cNvPr>
            <p:cNvSpPr/>
            <p:nvPr/>
          </p:nvSpPr>
          <p:spPr>
            <a:xfrm>
              <a:off x="5829300" y="2990850"/>
              <a:ext cx="533018" cy="877728"/>
            </a:xfrm>
            <a:custGeom>
              <a:avLst/>
              <a:gdLst>
                <a:gd name="connsiteX0" fmla="*/ 533019 w 533018"/>
                <a:gd name="connsiteY0" fmla="*/ 796862 h 877728"/>
                <a:gd name="connsiteX1" fmla="*/ 452152 w 533018"/>
                <a:gd name="connsiteY1" fmla="*/ 877729 h 877728"/>
                <a:gd name="connsiteX2" fmla="*/ 80867 w 533018"/>
                <a:gd name="connsiteY2" fmla="*/ 877729 h 877728"/>
                <a:gd name="connsiteX3" fmla="*/ 0 w 533018"/>
                <a:gd name="connsiteY3" fmla="*/ 796862 h 877728"/>
                <a:gd name="connsiteX4" fmla="*/ 0 w 533018"/>
                <a:gd name="connsiteY4" fmla="*/ 80867 h 877728"/>
                <a:gd name="connsiteX5" fmla="*/ 80867 w 533018"/>
                <a:gd name="connsiteY5" fmla="*/ 0 h 877728"/>
                <a:gd name="connsiteX6" fmla="*/ 452152 w 533018"/>
                <a:gd name="connsiteY6" fmla="*/ 0 h 877728"/>
                <a:gd name="connsiteX7" fmla="*/ 533019 w 533018"/>
                <a:gd name="connsiteY7" fmla="*/ 80867 h 877728"/>
                <a:gd name="connsiteX8" fmla="*/ 533019 w 533018"/>
                <a:gd name="connsiteY8" fmla="*/ 796862 h 87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018" h="877728">
                  <a:moveTo>
                    <a:pt x="533019" y="796862"/>
                  </a:moveTo>
                  <a:cubicBezTo>
                    <a:pt x="533019" y="841534"/>
                    <a:pt x="496824" y="877729"/>
                    <a:pt x="452152" y="877729"/>
                  </a:cubicBezTo>
                  <a:lnTo>
                    <a:pt x="80867" y="877729"/>
                  </a:lnTo>
                  <a:cubicBezTo>
                    <a:pt x="36195" y="877729"/>
                    <a:pt x="0" y="841534"/>
                    <a:pt x="0" y="796862"/>
                  </a:cubicBezTo>
                  <a:lnTo>
                    <a:pt x="0" y="80867"/>
                  </a:lnTo>
                  <a:cubicBezTo>
                    <a:pt x="0" y="36195"/>
                    <a:pt x="36195" y="0"/>
                    <a:pt x="80867" y="0"/>
                  </a:cubicBezTo>
                  <a:lnTo>
                    <a:pt x="452152" y="0"/>
                  </a:lnTo>
                  <a:cubicBezTo>
                    <a:pt x="496824" y="0"/>
                    <a:pt x="533019" y="36195"/>
                    <a:pt x="533019" y="80867"/>
                  </a:cubicBezTo>
                  <a:lnTo>
                    <a:pt x="533019" y="796862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5D355C3F-4A9A-4E1D-B607-EA5B567C5151}"/>
              </a:ext>
            </a:extLst>
          </p:cNvPr>
          <p:cNvSpPr txBox="1"/>
          <p:nvPr/>
        </p:nvSpPr>
        <p:spPr>
          <a:xfrm>
            <a:off x="705212" y="5869361"/>
            <a:ext cx="3292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Заполните данные о вашем адресе регистрации по месту жительства. Нажмите кнопку «Сохранить адрес» </a:t>
            </a:r>
          </a:p>
        </p:txBody>
      </p:sp>
      <p:pic>
        <p:nvPicPr>
          <p:cNvPr id="230" name="Рисунок 229">
            <a:extLst>
              <a:ext uri="{FF2B5EF4-FFF2-40B4-BE49-F238E27FC236}">
                <a16:creationId xmlns:a16="http://schemas.microsoft.com/office/drawing/2014/main" id="{C85E67A8-9C85-4046-B871-E8D8EED247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470" y="5910513"/>
            <a:ext cx="479259" cy="479259"/>
          </a:xfrm>
          <a:prstGeom prst="rect">
            <a:avLst/>
          </a:prstGeom>
        </p:spPr>
      </p:pic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9565555C-7199-43A9-93F7-FEB10A37F1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06" y="1149396"/>
            <a:ext cx="484096" cy="484096"/>
          </a:xfrm>
          <a:prstGeom prst="rect">
            <a:avLst/>
          </a:prstGeom>
        </p:spPr>
      </p:pic>
      <p:cxnSp>
        <p:nvCxnSpPr>
          <p:cNvPr id="233" name="Прямая соединительная линия 232">
            <a:extLst>
              <a:ext uri="{FF2B5EF4-FFF2-40B4-BE49-F238E27FC236}">
                <a16:creationId xmlns:a16="http://schemas.microsoft.com/office/drawing/2014/main" id="{B4DC1174-6A95-4819-85C4-51E38A323B52}"/>
              </a:ext>
            </a:extLst>
          </p:cNvPr>
          <p:cNvCxnSpPr/>
          <p:nvPr/>
        </p:nvCxnSpPr>
        <p:spPr>
          <a:xfrm>
            <a:off x="5545827" y="979143"/>
            <a:ext cx="3999928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>
            <a:extLst>
              <a:ext uri="{FF2B5EF4-FFF2-40B4-BE49-F238E27FC236}">
                <a16:creationId xmlns:a16="http://schemas.microsoft.com/office/drawing/2014/main" id="{5EB1779E-0089-42D5-AFE5-3F5EF4668294}"/>
              </a:ext>
            </a:extLst>
          </p:cNvPr>
          <p:cNvCxnSpPr/>
          <p:nvPr/>
        </p:nvCxnSpPr>
        <p:spPr>
          <a:xfrm>
            <a:off x="5545827" y="1802796"/>
            <a:ext cx="3999928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0B5EBCD4-A8F4-4921-9FAA-066992C622B2}"/>
              </a:ext>
            </a:extLst>
          </p:cNvPr>
          <p:cNvSpPr txBox="1"/>
          <p:nvPr/>
        </p:nvSpPr>
        <p:spPr>
          <a:xfrm>
            <a:off x="5292005" y="217539"/>
            <a:ext cx="693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8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62902CF-9F0A-4A6A-AD78-A1D03B2B48D1}"/>
              </a:ext>
            </a:extLst>
          </p:cNvPr>
          <p:cNvSpPr txBox="1"/>
          <p:nvPr/>
        </p:nvSpPr>
        <p:spPr>
          <a:xfrm>
            <a:off x="5291927" y="1041378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>
                <a:ln w="15875">
                  <a:solidFill>
                    <a:schemeClr val="bg1"/>
                  </a:solidFill>
                </a:ln>
                <a:noFill/>
                <a:latin typeface="Bebas Neue Bold" panose="020B0606020202050201" pitchFamily="34" charset="-52"/>
                <a:ea typeface="Roboto Black" panose="02000000000000000000" pitchFamily="2" charset="0"/>
              </a:rPr>
              <a:t>9</a:t>
            </a:r>
            <a:endParaRPr lang="ru-RU" sz="6200" dirty="0">
              <a:ln w="15875">
                <a:solidFill>
                  <a:schemeClr val="bg1"/>
                </a:solidFill>
              </a:ln>
              <a:noFill/>
              <a:latin typeface="Bebas Neue Bold" panose="020B0606020202050201" pitchFamily="34" charset="-52"/>
              <a:ea typeface="Roboto Black" panose="02000000000000000000" pitchFamily="2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169AADA-703F-4B04-9433-38FF6066F65C}"/>
              </a:ext>
            </a:extLst>
          </p:cNvPr>
          <p:cNvSpPr txBox="1"/>
          <p:nvPr/>
        </p:nvSpPr>
        <p:spPr>
          <a:xfrm>
            <a:off x="5708916" y="152184"/>
            <a:ext cx="3178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После указания адреса регистрации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возможна дополнительная проверка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(может потребоваться загрузить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сканы паспорта в специальное поле) </a:t>
            </a:r>
          </a:p>
        </p:txBody>
      </p:sp>
      <p:pic>
        <p:nvPicPr>
          <p:cNvPr id="238" name="Рисунок 237">
            <a:extLst>
              <a:ext uri="{FF2B5EF4-FFF2-40B4-BE49-F238E27FC236}">
                <a16:creationId xmlns:a16="http://schemas.microsoft.com/office/drawing/2014/main" id="{72BDB069-2C12-45F6-BD9B-9CD7EBD122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413" y="313866"/>
            <a:ext cx="502080" cy="502080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AC9DBA06-089B-4496-BB44-724B0C496AE5}"/>
              </a:ext>
            </a:extLst>
          </p:cNvPr>
          <p:cNvSpPr txBox="1"/>
          <p:nvPr/>
        </p:nvSpPr>
        <p:spPr>
          <a:xfrm>
            <a:off x="5708916" y="1136158"/>
            <a:ext cx="33007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После подтверждения успешной регистрации, в период с </a:t>
            </a:r>
            <a:r>
              <a:rPr lang="ru-RU" sz="11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2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мая по </a:t>
            </a:r>
            <a:r>
              <a:rPr lang="ru-RU" sz="11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8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мая, пользователь может голосовать на сайте</a:t>
            </a:r>
          </a:p>
        </p:txBody>
      </p:sp>
      <p:pic>
        <p:nvPicPr>
          <p:cNvPr id="240" name="Рисунок 239">
            <a:extLst>
              <a:ext uri="{FF2B5EF4-FFF2-40B4-BE49-F238E27FC236}">
                <a16:creationId xmlns:a16="http://schemas.microsoft.com/office/drawing/2014/main" id="{1460340B-F39A-455E-A3F4-49D156B15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346" y="1184566"/>
            <a:ext cx="473524" cy="473524"/>
          </a:xfrm>
          <a:prstGeom prst="rect">
            <a:avLst/>
          </a:prstGeom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E56BE2BA-6859-4B48-BB4F-DA985EB34792}"/>
              </a:ext>
            </a:extLst>
          </p:cNvPr>
          <p:cNvSpPr txBox="1"/>
          <p:nvPr/>
        </p:nvSpPr>
        <p:spPr>
          <a:xfrm>
            <a:off x="5321300" y="2001667"/>
            <a:ext cx="426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КАК ГОЛОСОВАТЬ ОНЛАЙН?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2" name="Прямая соединительная линия 241">
            <a:extLst>
              <a:ext uri="{FF2B5EF4-FFF2-40B4-BE49-F238E27FC236}">
                <a16:creationId xmlns:a16="http://schemas.microsoft.com/office/drawing/2014/main" id="{85065CD7-FAFC-402D-AEA3-D28749EA9325}"/>
              </a:ext>
            </a:extLst>
          </p:cNvPr>
          <p:cNvCxnSpPr/>
          <p:nvPr/>
        </p:nvCxnSpPr>
        <p:spPr>
          <a:xfrm>
            <a:off x="5471160" y="3133013"/>
            <a:ext cx="4066014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>
            <a:extLst>
              <a:ext uri="{FF2B5EF4-FFF2-40B4-BE49-F238E27FC236}">
                <a16:creationId xmlns:a16="http://schemas.microsoft.com/office/drawing/2014/main" id="{3F3A04FE-6BE2-4DB4-982A-3AAAF8676DFA}"/>
              </a:ext>
            </a:extLst>
          </p:cNvPr>
          <p:cNvCxnSpPr>
            <a:cxnSpLocks/>
          </p:cNvCxnSpPr>
          <p:nvPr/>
        </p:nvCxnSpPr>
        <p:spPr>
          <a:xfrm>
            <a:off x="5398770" y="3931902"/>
            <a:ext cx="4138404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>
            <a:extLst>
              <a:ext uri="{FF2B5EF4-FFF2-40B4-BE49-F238E27FC236}">
                <a16:creationId xmlns:a16="http://schemas.microsoft.com/office/drawing/2014/main" id="{23F53E23-F70F-4E48-9732-8EB3F40DC7A0}"/>
              </a:ext>
            </a:extLst>
          </p:cNvPr>
          <p:cNvCxnSpPr>
            <a:cxnSpLocks/>
          </p:cNvCxnSpPr>
          <p:nvPr/>
        </p:nvCxnSpPr>
        <p:spPr>
          <a:xfrm>
            <a:off x="5545827" y="5715509"/>
            <a:ext cx="3991347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>
            <a:extLst>
              <a:ext uri="{FF2B5EF4-FFF2-40B4-BE49-F238E27FC236}">
                <a16:creationId xmlns:a16="http://schemas.microsoft.com/office/drawing/2014/main" id="{821D50E6-A9C6-44FD-AE66-14C9A11271F5}"/>
              </a:ext>
            </a:extLst>
          </p:cNvPr>
          <p:cNvCxnSpPr/>
          <p:nvPr/>
        </p:nvCxnSpPr>
        <p:spPr>
          <a:xfrm>
            <a:off x="5545827" y="6555118"/>
            <a:ext cx="3991347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5BFEE023-5608-48DF-99FC-547FD0CA34B8}"/>
              </a:ext>
            </a:extLst>
          </p:cNvPr>
          <p:cNvSpPr txBox="1"/>
          <p:nvPr/>
        </p:nvSpPr>
        <p:spPr>
          <a:xfrm>
            <a:off x="5274907" y="3175250"/>
            <a:ext cx="524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2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A22445C9-8CF5-481E-9E5F-AF6D7E610887}"/>
              </a:ext>
            </a:extLst>
          </p:cNvPr>
          <p:cNvSpPr txBox="1"/>
          <p:nvPr/>
        </p:nvSpPr>
        <p:spPr>
          <a:xfrm>
            <a:off x="5248435" y="4956431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4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4D48B43-36B9-494E-AAE4-275000AFCF7A}"/>
              </a:ext>
            </a:extLst>
          </p:cNvPr>
          <p:cNvSpPr txBox="1"/>
          <p:nvPr/>
        </p:nvSpPr>
        <p:spPr>
          <a:xfrm>
            <a:off x="5261671" y="5790078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5</a:t>
            </a:r>
          </a:p>
        </p:txBody>
      </p:sp>
      <p:pic>
        <p:nvPicPr>
          <p:cNvPr id="249" name="Рисунок 248">
            <a:extLst>
              <a:ext uri="{FF2B5EF4-FFF2-40B4-BE49-F238E27FC236}">
                <a16:creationId xmlns:a16="http://schemas.microsoft.com/office/drawing/2014/main" id="{F30DBE2B-FA9A-45C6-8EF3-6825CE26C6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849" y="2484671"/>
            <a:ext cx="510172" cy="510172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E6FED71D-E3B6-4017-B6F0-95C5C7CE419E}"/>
              </a:ext>
            </a:extLst>
          </p:cNvPr>
          <p:cNvSpPr txBox="1"/>
          <p:nvPr/>
        </p:nvSpPr>
        <p:spPr>
          <a:xfrm>
            <a:off x="5708915" y="3259559"/>
            <a:ext cx="32087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Во вкладке «Бюллетень», нужно поставить галочки в каждом бюллетене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нажать кнопку </a:t>
            </a:r>
            <a:r>
              <a:rPr lang="ru-RU" sz="1100" b="1" dirty="0">
                <a:solidFill>
                  <a:schemeClr val="bg1"/>
                </a:solidFill>
              </a:rPr>
              <a:t>«Проголосовать» 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3E62A27-3883-4A43-9578-07E05DEBB575}"/>
              </a:ext>
            </a:extLst>
          </p:cNvPr>
          <p:cNvSpPr txBox="1"/>
          <p:nvPr/>
        </p:nvSpPr>
        <p:spPr>
          <a:xfrm>
            <a:off x="5708916" y="4776764"/>
            <a:ext cx="3335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После подтверждения выбора,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во всплывающим окне – «Вы уверены?»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выберите «Да» или «Нет». При нажатии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на кнопку «Нет», голосующий может отредактировать свой выбор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4AD3981-426C-498B-8A61-756F132C6B9E}"/>
              </a:ext>
            </a:extLst>
          </p:cNvPr>
          <p:cNvSpPr txBox="1"/>
          <p:nvPr/>
        </p:nvSpPr>
        <p:spPr>
          <a:xfrm>
            <a:off x="5708916" y="5736703"/>
            <a:ext cx="3178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При нажатия на кнопку «Да», бюллетень подпишется «электронным ключом», данные отправятся на сервер.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b="1" dirty="0">
                <a:solidFill>
                  <a:schemeClr val="bg1"/>
                </a:solidFill>
              </a:rPr>
              <a:t>«Спасибо, Ваш голос принят!»</a:t>
            </a:r>
          </a:p>
        </p:txBody>
      </p:sp>
      <p:pic>
        <p:nvPicPr>
          <p:cNvPr id="253" name="Рисунок 252">
            <a:extLst>
              <a:ext uri="{FF2B5EF4-FFF2-40B4-BE49-F238E27FC236}">
                <a16:creationId xmlns:a16="http://schemas.microsoft.com/office/drawing/2014/main" id="{EB9947AD-5E68-403D-8189-659C14CB6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008" y="4994929"/>
            <a:ext cx="541052" cy="541052"/>
          </a:xfrm>
          <a:prstGeom prst="rect">
            <a:avLst/>
          </a:prstGeom>
        </p:spPr>
      </p:pic>
      <p:pic>
        <p:nvPicPr>
          <p:cNvPr id="254" name="Рисунок 253">
            <a:extLst>
              <a:ext uri="{FF2B5EF4-FFF2-40B4-BE49-F238E27FC236}">
                <a16:creationId xmlns:a16="http://schemas.microsoft.com/office/drawing/2014/main" id="{3D7E35AF-DD29-438F-A318-2ACAB41161F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629" y="5731743"/>
            <a:ext cx="613131" cy="613131"/>
          </a:xfrm>
          <a:prstGeom prst="rect">
            <a:avLst/>
          </a:prstGeom>
        </p:spPr>
      </p:pic>
      <p:pic>
        <p:nvPicPr>
          <p:cNvPr id="256" name="Рисунок 255">
            <a:extLst>
              <a:ext uri="{FF2B5EF4-FFF2-40B4-BE49-F238E27FC236}">
                <a16:creationId xmlns:a16="http://schemas.microsoft.com/office/drawing/2014/main" id="{769F0A1E-F3AC-4918-A1BB-F19F6A135C9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917" y="2873219"/>
            <a:ext cx="479260" cy="479260"/>
          </a:xfrm>
          <a:prstGeom prst="rect">
            <a:avLst/>
          </a:prstGeom>
        </p:spPr>
      </p:pic>
      <p:pic>
        <p:nvPicPr>
          <p:cNvPr id="259" name="Рисунок 258">
            <a:extLst>
              <a:ext uri="{FF2B5EF4-FFF2-40B4-BE49-F238E27FC236}">
                <a16:creationId xmlns:a16="http://schemas.microsoft.com/office/drawing/2014/main" id="{26EA721A-F93C-4863-83C5-3A73F047367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84" y="3319621"/>
            <a:ext cx="479260" cy="479260"/>
          </a:xfrm>
          <a:prstGeom prst="rect">
            <a:avLst/>
          </a:prstGeom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DEBD37B3-A185-402F-88A4-5EB2DA769C0B}"/>
              </a:ext>
            </a:extLst>
          </p:cNvPr>
          <p:cNvSpPr txBox="1"/>
          <p:nvPr/>
        </p:nvSpPr>
        <p:spPr>
          <a:xfrm>
            <a:off x="705212" y="1823493"/>
            <a:ext cx="3754170" cy="9387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Если предусмотрена двухфакторная аутентификация, введите одноразовый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SMS-код, который придет на телефон, связанный с аккаунтом на портале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«Госуслуги». Нажмите «Продолжить»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BA0FAD0-2495-4571-A230-315E63C332F0}"/>
              </a:ext>
            </a:extLst>
          </p:cNvPr>
          <p:cNvSpPr txBox="1"/>
          <p:nvPr/>
        </p:nvSpPr>
        <p:spPr>
          <a:xfrm>
            <a:off x="705212" y="4670987"/>
            <a:ext cx="37456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Далее необходимо дать согласие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на обработку персональных данных .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Нажмите кнопку «Запросить код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авторизации». Введите </a:t>
            </a:r>
            <a:r>
              <a:rPr lang="en-US" sz="1100" dirty="0">
                <a:solidFill>
                  <a:schemeClr val="bg1"/>
                </a:solidFill>
              </a:rPr>
              <a:t>SMS-</a:t>
            </a:r>
            <a:r>
              <a:rPr lang="ru-RU" sz="1100" dirty="0">
                <a:solidFill>
                  <a:schemeClr val="bg1"/>
                </a:solidFill>
              </a:rPr>
              <a:t>код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нажмите «Подтвердить телефон» </a:t>
            </a:r>
          </a:p>
        </p:txBody>
      </p:sp>
      <p:pic>
        <p:nvPicPr>
          <p:cNvPr id="262" name="Рисунок 261">
            <a:extLst>
              <a:ext uri="{FF2B5EF4-FFF2-40B4-BE49-F238E27FC236}">
                <a16:creationId xmlns:a16="http://schemas.microsoft.com/office/drawing/2014/main" id="{A97F803F-A49F-41B5-AE73-60F7015806E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917" y="4904126"/>
            <a:ext cx="479260" cy="47926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E9969CC-A5CB-4236-A81E-F9AEFA68840A}"/>
              </a:ext>
            </a:extLst>
          </p:cNvPr>
          <p:cNvSpPr txBox="1"/>
          <p:nvPr/>
        </p:nvSpPr>
        <p:spPr>
          <a:xfrm>
            <a:off x="705212" y="3655329"/>
            <a:ext cx="35791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Введите номер мобильного телефона. Если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 личном аккаунте ЕСИА «Госуслуги» уже указан номер мобильного телефона,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то необходимо его подтвердить. Если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номер не указан, то его необходимо ввести  </a:t>
            </a:r>
          </a:p>
        </p:txBody>
      </p:sp>
      <p:grpSp>
        <p:nvGrpSpPr>
          <p:cNvPr id="66" name="Рисунок 133">
            <a:extLst>
              <a:ext uri="{FF2B5EF4-FFF2-40B4-BE49-F238E27FC236}">
                <a16:creationId xmlns:a16="http://schemas.microsoft.com/office/drawing/2014/main" id="{A42D1985-7688-488F-9C9E-96EFC1DFF616}"/>
              </a:ext>
            </a:extLst>
          </p:cNvPr>
          <p:cNvGrpSpPr>
            <a:grpSpLocks noChangeAspect="1"/>
          </p:cNvGrpSpPr>
          <p:nvPr/>
        </p:nvGrpSpPr>
        <p:grpSpPr>
          <a:xfrm>
            <a:off x="4137494" y="3814458"/>
            <a:ext cx="315784" cy="520006"/>
            <a:chOff x="5829300" y="2990850"/>
            <a:chExt cx="533019" cy="877728"/>
          </a:xfrm>
          <a:noFill/>
        </p:grpSpPr>
        <p:grpSp>
          <p:nvGrpSpPr>
            <p:cNvPr id="67" name="Рисунок 133">
              <a:extLst>
                <a:ext uri="{FF2B5EF4-FFF2-40B4-BE49-F238E27FC236}">
                  <a16:creationId xmlns:a16="http://schemas.microsoft.com/office/drawing/2014/main" id="{B2A7E8A3-95F4-4EDA-9AE8-DCD5E96C2E9E}"/>
                </a:ext>
              </a:extLst>
            </p:cNvPr>
            <p:cNvGrpSpPr/>
            <p:nvPr/>
          </p:nvGrpSpPr>
          <p:grpSpPr>
            <a:xfrm>
              <a:off x="5829300" y="3092672"/>
              <a:ext cx="533019" cy="674084"/>
              <a:chOff x="5829300" y="3092672"/>
              <a:chExt cx="533019" cy="674084"/>
            </a:xfrm>
          </p:grpSpPr>
          <p:sp>
            <p:nvSpPr>
              <p:cNvPr id="71" name="Полилиния: фигура 136">
                <a:extLst>
                  <a:ext uri="{FF2B5EF4-FFF2-40B4-BE49-F238E27FC236}">
                    <a16:creationId xmlns:a16="http://schemas.microsoft.com/office/drawing/2014/main" id="{02497CC7-DB6A-48F1-9BF6-E09CAF5A1E9F}"/>
                  </a:ext>
                </a:extLst>
              </p:cNvPr>
              <p:cNvSpPr/>
              <p:nvPr/>
            </p:nvSpPr>
            <p:spPr>
              <a:xfrm>
                <a:off x="5829300" y="3092672"/>
                <a:ext cx="533019" cy="9525"/>
              </a:xfrm>
              <a:custGeom>
                <a:avLst/>
                <a:gdLst>
                  <a:gd name="connsiteX0" fmla="*/ 0 w 533019"/>
                  <a:gd name="connsiteY0" fmla="*/ 0 h 9525"/>
                  <a:gd name="connsiteX1" fmla="*/ 533019 w 53301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019" h="9525">
                    <a:moveTo>
                      <a:pt x="0" y="0"/>
                    </a:moveTo>
                    <a:lnTo>
                      <a:pt x="533019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137">
                <a:extLst>
                  <a:ext uri="{FF2B5EF4-FFF2-40B4-BE49-F238E27FC236}">
                    <a16:creationId xmlns:a16="http://schemas.microsoft.com/office/drawing/2014/main" id="{AA5EDF77-2F0C-4A3E-81B8-7FBB673DDEB2}"/>
                  </a:ext>
                </a:extLst>
              </p:cNvPr>
              <p:cNvSpPr/>
              <p:nvPr/>
            </p:nvSpPr>
            <p:spPr>
              <a:xfrm>
                <a:off x="5833300" y="3766756"/>
                <a:ext cx="525018" cy="9525"/>
              </a:xfrm>
              <a:custGeom>
                <a:avLst/>
                <a:gdLst>
                  <a:gd name="connsiteX0" fmla="*/ 0 w 525018"/>
                  <a:gd name="connsiteY0" fmla="*/ 0 h 9525"/>
                  <a:gd name="connsiteX1" fmla="*/ 525018 w 52501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5018" h="9525">
                    <a:moveTo>
                      <a:pt x="0" y="0"/>
                    </a:moveTo>
                    <a:lnTo>
                      <a:pt x="525018" y="0"/>
                    </a:lnTo>
                  </a:path>
                </a:pathLst>
              </a:custGeom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68" name="Полилиния: фигура 138">
              <a:extLst>
                <a:ext uri="{FF2B5EF4-FFF2-40B4-BE49-F238E27FC236}">
                  <a16:creationId xmlns:a16="http://schemas.microsoft.com/office/drawing/2014/main" id="{A4A56BBD-A32A-49DD-B9F0-85B6EE4D4400}"/>
                </a:ext>
              </a:extLst>
            </p:cNvPr>
            <p:cNvSpPr/>
            <p:nvPr/>
          </p:nvSpPr>
          <p:spPr>
            <a:xfrm>
              <a:off x="6037135" y="3815048"/>
              <a:ext cx="117252" cy="9525"/>
            </a:xfrm>
            <a:custGeom>
              <a:avLst/>
              <a:gdLst>
                <a:gd name="connsiteX0" fmla="*/ 0 w 117252"/>
                <a:gd name="connsiteY0" fmla="*/ 0 h 9525"/>
                <a:gd name="connsiteX1" fmla="*/ 117253 w 1172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52" h="9525">
                  <a:moveTo>
                    <a:pt x="0" y="0"/>
                  </a:moveTo>
                  <a:lnTo>
                    <a:pt x="117253" y="0"/>
                  </a:lnTo>
                </a:path>
              </a:pathLst>
            </a:custGeom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139">
              <a:extLst>
                <a:ext uri="{FF2B5EF4-FFF2-40B4-BE49-F238E27FC236}">
                  <a16:creationId xmlns:a16="http://schemas.microsoft.com/office/drawing/2014/main" id="{F4B8531A-2054-4BAB-9D75-37F7A6754F0E}"/>
                </a:ext>
              </a:extLst>
            </p:cNvPr>
            <p:cNvSpPr/>
            <p:nvPr/>
          </p:nvSpPr>
          <p:spPr>
            <a:xfrm>
              <a:off x="6075330" y="3028188"/>
              <a:ext cx="40957" cy="40957"/>
            </a:xfrm>
            <a:custGeom>
              <a:avLst/>
              <a:gdLst>
                <a:gd name="connsiteX0" fmla="*/ 40957 w 40957"/>
                <a:gd name="connsiteY0" fmla="*/ 20479 h 40957"/>
                <a:gd name="connsiteX1" fmla="*/ 20479 w 40957"/>
                <a:gd name="connsiteY1" fmla="*/ 40958 h 40957"/>
                <a:gd name="connsiteX2" fmla="*/ 0 w 40957"/>
                <a:gd name="connsiteY2" fmla="*/ 20479 h 40957"/>
                <a:gd name="connsiteX3" fmla="*/ 20479 w 40957"/>
                <a:gd name="connsiteY3" fmla="*/ 0 h 40957"/>
                <a:gd name="connsiteX4" fmla="*/ 40957 w 40957"/>
                <a:gd name="connsiteY4" fmla="*/ 20479 h 4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" h="40957">
                  <a:moveTo>
                    <a:pt x="40957" y="20479"/>
                  </a:moveTo>
                  <a:cubicBezTo>
                    <a:pt x="40957" y="31718"/>
                    <a:pt x="31814" y="40958"/>
                    <a:pt x="20479" y="40958"/>
                  </a:cubicBezTo>
                  <a:cubicBezTo>
                    <a:pt x="9144" y="40958"/>
                    <a:pt x="0" y="31814"/>
                    <a:pt x="0" y="20479"/>
                  </a:cubicBezTo>
                  <a:cubicBezTo>
                    <a:pt x="0" y="9144"/>
                    <a:pt x="9144" y="0"/>
                    <a:pt x="20479" y="0"/>
                  </a:cubicBezTo>
                  <a:cubicBezTo>
                    <a:pt x="31718" y="0"/>
                    <a:pt x="40957" y="9144"/>
                    <a:pt x="40957" y="20479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140">
              <a:extLst>
                <a:ext uri="{FF2B5EF4-FFF2-40B4-BE49-F238E27FC236}">
                  <a16:creationId xmlns:a16="http://schemas.microsoft.com/office/drawing/2014/main" id="{336B8F25-9395-46BA-9C59-B0E8B2D4FA35}"/>
                </a:ext>
              </a:extLst>
            </p:cNvPr>
            <p:cNvSpPr/>
            <p:nvPr/>
          </p:nvSpPr>
          <p:spPr>
            <a:xfrm>
              <a:off x="5829300" y="2990850"/>
              <a:ext cx="533018" cy="877728"/>
            </a:xfrm>
            <a:custGeom>
              <a:avLst/>
              <a:gdLst>
                <a:gd name="connsiteX0" fmla="*/ 533019 w 533018"/>
                <a:gd name="connsiteY0" fmla="*/ 796862 h 877728"/>
                <a:gd name="connsiteX1" fmla="*/ 452152 w 533018"/>
                <a:gd name="connsiteY1" fmla="*/ 877729 h 877728"/>
                <a:gd name="connsiteX2" fmla="*/ 80867 w 533018"/>
                <a:gd name="connsiteY2" fmla="*/ 877729 h 877728"/>
                <a:gd name="connsiteX3" fmla="*/ 0 w 533018"/>
                <a:gd name="connsiteY3" fmla="*/ 796862 h 877728"/>
                <a:gd name="connsiteX4" fmla="*/ 0 w 533018"/>
                <a:gd name="connsiteY4" fmla="*/ 80867 h 877728"/>
                <a:gd name="connsiteX5" fmla="*/ 80867 w 533018"/>
                <a:gd name="connsiteY5" fmla="*/ 0 h 877728"/>
                <a:gd name="connsiteX6" fmla="*/ 452152 w 533018"/>
                <a:gd name="connsiteY6" fmla="*/ 0 h 877728"/>
                <a:gd name="connsiteX7" fmla="*/ 533019 w 533018"/>
                <a:gd name="connsiteY7" fmla="*/ 80867 h 877728"/>
                <a:gd name="connsiteX8" fmla="*/ 533019 w 533018"/>
                <a:gd name="connsiteY8" fmla="*/ 796862 h 87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018" h="877728">
                  <a:moveTo>
                    <a:pt x="533019" y="796862"/>
                  </a:moveTo>
                  <a:cubicBezTo>
                    <a:pt x="533019" y="841534"/>
                    <a:pt x="496824" y="877729"/>
                    <a:pt x="452152" y="877729"/>
                  </a:cubicBezTo>
                  <a:lnTo>
                    <a:pt x="80867" y="877729"/>
                  </a:lnTo>
                  <a:cubicBezTo>
                    <a:pt x="36195" y="877729"/>
                    <a:pt x="0" y="841534"/>
                    <a:pt x="0" y="796862"/>
                  </a:cubicBezTo>
                  <a:lnTo>
                    <a:pt x="0" y="80867"/>
                  </a:lnTo>
                  <a:cubicBezTo>
                    <a:pt x="0" y="36195"/>
                    <a:pt x="36195" y="0"/>
                    <a:pt x="80867" y="0"/>
                  </a:cubicBezTo>
                  <a:lnTo>
                    <a:pt x="452152" y="0"/>
                  </a:lnTo>
                  <a:cubicBezTo>
                    <a:pt x="496824" y="0"/>
                    <a:pt x="533019" y="36195"/>
                    <a:pt x="533019" y="80867"/>
                  </a:cubicBezTo>
                  <a:lnTo>
                    <a:pt x="533019" y="796862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5C5A5FF-77A4-46CC-9177-78D29E139801}"/>
              </a:ext>
            </a:extLst>
          </p:cNvPr>
          <p:cNvSpPr txBox="1"/>
          <p:nvPr/>
        </p:nvSpPr>
        <p:spPr>
          <a:xfrm>
            <a:off x="5708915" y="3968886"/>
            <a:ext cx="320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Если галочки поставлены не во всех бюллетенях, завершить голосование невозможно и кнопка «Подтвердить» будет неактивна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0A6F4C22-0176-4424-9959-DCA2675F6EF7}"/>
              </a:ext>
            </a:extLst>
          </p:cNvPr>
          <p:cNvCxnSpPr>
            <a:cxnSpLocks/>
          </p:cNvCxnSpPr>
          <p:nvPr/>
        </p:nvCxnSpPr>
        <p:spPr>
          <a:xfrm>
            <a:off x="5507161" y="4720595"/>
            <a:ext cx="4038620" cy="0"/>
          </a:xfrm>
          <a:prstGeom prst="line">
            <a:avLst/>
          </a:prstGeom>
          <a:ln w="1460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DDEBB56-0A72-4760-AB35-5793F85D5E60}"/>
              </a:ext>
            </a:extLst>
          </p:cNvPr>
          <p:cNvSpPr txBox="1"/>
          <p:nvPr/>
        </p:nvSpPr>
        <p:spPr>
          <a:xfrm>
            <a:off x="5288142" y="3959475"/>
            <a:ext cx="524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ebas Neue Bold" panose="020B0606020202050201" pitchFamily="34" charset="-52"/>
                <a:ea typeface="Roboto Black" panose="02000000000000000000" pitchFamily="2" charset="0"/>
              </a:rPr>
              <a:t>3</a:t>
            </a:r>
          </a:p>
        </p:txBody>
      </p:sp>
      <p:grpSp>
        <p:nvGrpSpPr>
          <p:cNvPr id="18" name="Рисунок 16">
            <a:extLst>
              <a:ext uri="{FF2B5EF4-FFF2-40B4-BE49-F238E27FC236}">
                <a16:creationId xmlns:a16="http://schemas.microsoft.com/office/drawing/2014/main" id="{87D4A9A6-BEDE-4821-B208-6BE9C71A62CB}"/>
              </a:ext>
            </a:extLst>
          </p:cNvPr>
          <p:cNvGrpSpPr/>
          <p:nvPr/>
        </p:nvGrpSpPr>
        <p:grpSpPr>
          <a:xfrm>
            <a:off x="9004731" y="4073214"/>
            <a:ext cx="414072" cy="548185"/>
            <a:chOff x="2890368" y="2795491"/>
            <a:chExt cx="2320370" cy="3071908"/>
          </a:xfrm>
          <a:solidFill>
            <a:schemeClr val="bg1"/>
          </a:solidFill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5FD51FD5-3D72-4507-8F64-E4741494BAFD}"/>
                </a:ext>
              </a:extLst>
            </p:cNvPr>
            <p:cNvSpPr/>
            <p:nvPr/>
          </p:nvSpPr>
          <p:spPr>
            <a:xfrm>
              <a:off x="2890368" y="3749463"/>
              <a:ext cx="2320370" cy="2117936"/>
            </a:xfrm>
            <a:custGeom>
              <a:avLst/>
              <a:gdLst>
                <a:gd name="connsiteX0" fmla="*/ 2275372 w 2320370"/>
                <a:gd name="connsiteY0" fmla="*/ 0 h 2117936"/>
                <a:gd name="connsiteX1" fmla="*/ 2230373 w 2320370"/>
                <a:gd name="connsiteY1" fmla="*/ 44999 h 2117936"/>
                <a:gd name="connsiteX2" fmla="*/ 2230373 w 2320370"/>
                <a:gd name="connsiteY2" fmla="*/ 1951724 h 2117936"/>
                <a:gd name="connsiteX3" fmla="*/ 2154158 w 2320370"/>
                <a:gd name="connsiteY3" fmla="*/ 2027939 h 2117936"/>
                <a:gd name="connsiteX4" fmla="*/ 166213 w 2320370"/>
                <a:gd name="connsiteY4" fmla="*/ 2027939 h 2117936"/>
                <a:gd name="connsiteX5" fmla="*/ 89997 w 2320370"/>
                <a:gd name="connsiteY5" fmla="*/ 1951724 h 2117936"/>
                <a:gd name="connsiteX6" fmla="*/ 89997 w 2320370"/>
                <a:gd name="connsiteY6" fmla="*/ 1505529 h 2117936"/>
                <a:gd name="connsiteX7" fmla="*/ 44999 w 2320370"/>
                <a:gd name="connsiteY7" fmla="*/ 1460530 h 2117936"/>
                <a:gd name="connsiteX8" fmla="*/ 0 w 2320370"/>
                <a:gd name="connsiteY8" fmla="*/ 1505529 h 2117936"/>
                <a:gd name="connsiteX9" fmla="*/ 0 w 2320370"/>
                <a:gd name="connsiteY9" fmla="*/ 1951724 h 2117936"/>
                <a:gd name="connsiteX10" fmla="*/ 166213 w 2320370"/>
                <a:gd name="connsiteY10" fmla="*/ 2117937 h 2117936"/>
                <a:gd name="connsiteX11" fmla="*/ 2154158 w 2320370"/>
                <a:gd name="connsiteY11" fmla="*/ 2117937 h 2117936"/>
                <a:gd name="connsiteX12" fmla="*/ 2320371 w 2320370"/>
                <a:gd name="connsiteY12" fmla="*/ 1951724 h 2117936"/>
                <a:gd name="connsiteX13" fmla="*/ 2320371 w 2320370"/>
                <a:gd name="connsiteY13" fmla="*/ 44999 h 2117936"/>
                <a:gd name="connsiteX14" fmla="*/ 2275372 w 2320370"/>
                <a:gd name="connsiteY14" fmla="*/ 0 h 211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0370" h="2117936">
                  <a:moveTo>
                    <a:pt x="2275372" y="0"/>
                  </a:moveTo>
                  <a:cubicBezTo>
                    <a:pt x="2250515" y="0"/>
                    <a:pt x="2230373" y="20147"/>
                    <a:pt x="2230373" y="44999"/>
                  </a:cubicBezTo>
                  <a:lnTo>
                    <a:pt x="2230373" y="1951724"/>
                  </a:lnTo>
                  <a:cubicBezTo>
                    <a:pt x="2230373" y="1993746"/>
                    <a:pt x="2196186" y="2027939"/>
                    <a:pt x="2154158" y="2027939"/>
                  </a:cubicBezTo>
                  <a:lnTo>
                    <a:pt x="166213" y="2027939"/>
                  </a:lnTo>
                  <a:cubicBezTo>
                    <a:pt x="124184" y="2027939"/>
                    <a:pt x="89997" y="1993746"/>
                    <a:pt x="89997" y="1951724"/>
                  </a:cubicBezTo>
                  <a:lnTo>
                    <a:pt x="89997" y="1505529"/>
                  </a:lnTo>
                  <a:cubicBezTo>
                    <a:pt x="89997" y="1480678"/>
                    <a:pt x="69856" y="1460530"/>
                    <a:pt x="44999" y="1460530"/>
                  </a:cubicBezTo>
                  <a:cubicBezTo>
                    <a:pt x="20141" y="1460530"/>
                    <a:pt x="0" y="1480678"/>
                    <a:pt x="0" y="1505529"/>
                  </a:cubicBezTo>
                  <a:lnTo>
                    <a:pt x="0" y="1951724"/>
                  </a:lnTo>
                  <a:cubicBezTo>
                    <a:pt x="0" y="2043371"/>
                    <a:pt x="74566" y="2117937"/>
                    <a:pt x="166213" y="2117937"/>
                  </a:cubicBezTo>
                  <a:lnTo>
                    <a:pt x="2154158" y="2117937"/>
                  </a:lnTo>
                  <a:cubicBezTo>
                    <a:pt x="2245805" y="2117937"/>
                    <a:pt x="2320371" y="2043371"/>
                    <a:pt x="2320371" y="1951724"/>
                  </a:cubicBezTo>
                  <a:lnTo>
                    <a:pt x="2320371" y="44999"/>
                  </a:lnTo>
                  <a:cubicBezTo>
                    <a:pt x="2320371" y="20147"/>
                    <a:pt x="2300229" y="0"/>
                    <a:pt x="2275372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149E12C2-17B2-4EC7-B91F-CCA54008EC61}"/>
                </a:ext>
              </a:extLst>
            </p:cNvPr>
            <p:cNvSpPr/>
            <p:nvPr/>
          </p:nvSpPr>
          <p:spPr>
            <a:xfrm>
              <a:off x="2890368" y="2795491"/>
              <a:ext cx="2320370" cy="2293887"/>
            </a:xfrm>
            <a:custGeom>
              <a:avLst/>
              <a:gdLst>
                <a:gd name="connsiteX0" fmla="*/ 2154158 w 2320370"/>
                <a:gd name="connsiteY0" fmla="*/ 0 h 2293887"/>
                <a:gd name="connsiteX1" fmla="*/ 166213 w 2320370"/>
                <a:gd name="connsiteY1" fmla="*/ 0 h 2293887"/>
                <a:gd name="connsiteX2" fmla="*/ 0 w 2320370"/>
                <a:gd name="connsiteY2" fmla="*/ 166213 h 2293887"/>
                <a:gd name="connsiteX3" fmla="*/ 0 w 2320370"/>
                <a:gd name="connsiteY3" fmla="*/ 2248889 h 2293887"/>
                <a:gd name="connsiteX4" fmla="*/ 44999 w 2320370"/>
                <a:gd name="connsiteY4" fmla="*/ 2293887 h 2293887"/>
                <a:gd name="connsiteX5" fmla="*/ 89997 w 2320370"/>
                <a:gd name="connsiteY5" fmla="*/ 2248889 h 2293887"/>
                <a:gd name="connsiteX6" fmla="*/ 89997 w 2320370"/>
                <a:gd name="connsiteY6" fmla="*/ 465766 h 2293887"/>
                <a:gd name="connsiteX7" fmla="*/ 2230373 w 2320370"/>
                <a:gd name="connsiteY7" fmla="*/ 465766 h 2293887"/>
                <a:gd name="connsiteX8" fmla="*/ 2230373 w 2320370"/>
                <a:gd name="connsiteY8" fmla="*/ 788754 h 2293887"/>
                <a:gd name="connsiteX9" fmla="*/ 2275372 w 2320370"/>
                <a:gd name="connsiteY9" fmla="*/ 833753 h 2293887"/>
                <a:gd name="connsiteX10" fmla="*/ 2320371 w 2320370"/>
                <a:gd name="connsiteY10" fmla="*/ 788754 h 2293887"/>
                <a:gd name="connsiteX11" fmla="*/ 2320371 w 2320370"/>
                <a:gd name="connsiteY11" fmla="*/ 166213 h 2293887"/>
                <a:gd name="connsiteX12" fmla="*/ 2154158 w 2320370"/>
                <a:gd name="connsiteY12" fmla="*/ 0 h 2293887"/>
                <a:gd name="connsiteX13" fmla="*/ 89997 w 2320370"/>
                <a:gd name="connsiteY13" fmla="*/ 375769 h 2293887"/>
                <a:gd name="connsiteX14" fmla="*/ 89997 w 2320370"/>
                <a:gd name="connsiteY14" fmla="*/ 166213 h 2293887"/>
                <a:gd name="connsiteX15" fmla="*/ 166213 w 2320370"/>
                <a:gd name="connsiteY15" fmla="*/ 89997 h 2293887"/>
                <a:gd name="connsiteX16" fmla="*/ 2154158 w 2320370"/>
                <a:gd name="connsiteY16" fmla="*/ 89997 h 2293887"/>
                <a:gd name="connsiteX17" fmla="*/ 2230373 w 2320370"/>
                <a:gd name="connsiteY17" fmla="*/ 166213 h 2293887"/>
                <a:gd name="connsiteX18" fmla="*/ 2230373 w 2320370"/>
                <a:gd name="connsiteY18" fmla="*/ 375769 h 229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0370" h="2293887">
                  <a:moveTo>
                    <a:pt x="2154158" y="0"/>
                  </a:moveTo>
                  <a:lnTo>
                    <a:pt x="166213" y="0"/>
                  </a:lnTo>
                  <a:cubicBezTo>
                    <a:pt x="74566" y="0"/>
                    <a:pt x="0" y="74566"/>
                    <a:pt x="0" y="166213"/>
                  </a:cubicBezTo>
                  <a:lnTo>
                    <a:pt x="0" y="2248889"/>
                  </a:lnTo>
                  <a:cubicBezTo>
                    <a:pt x="0" y="2273740"/>
                    <a:pt x="20141" y="2293887"/>
                    <a:pt x="44999" y="2293887"/>
                  </a:cubicBezTo>
                  <a:cubicBezTo>
                    <a:pt x="69856" y="2293887"/>
                    <a:pt x="89997" y="2273740"/>
                    <a:pt x="89997" y="2248889"/>
                  </a:cubicBezTo>
                  <a:lnTo>
                    <a:pt x="89997" y="465766"/>
                  </a:lnTo>
                  <a:lnTo>
                    <a:pt x="2230373" y="465766"/>
                  </a:lnTo>
                  <a:lnTo>
                    <a:pt x="2230373" y="788754"/>
                  </a:lnTo>
                  <a:cubicBezTo>
                    <a:pt x="2230373" y="813606"/>
                    <a:pt x="2250515" y="833753"/>
                    <a:pt x="2275372" y="833753"/>
                  </a:cubicBezTo>
                  <a:cubicBezTo>
                    <a:pt x="2300229" y="833753"/>
                    <a:pt x="2320371" y="813606"/>
                    <a:pt x="2320371" y="788754"/>
                  </a:cubicBezTo>
                  <a:lnTo>
                    <a:pt x="2320371" y="166213"/>
                  </a:lnTo>
                  <a:cubicBezTo>
                    <a:pt x="2320371" y="74566"/>
                    <a:pt x="2245805" y="0"/>
                    <a:pt x="2154158" y="0"/>
                  </a:cubicBezTo>
                  <a:close/>
                  <a:moveTo>
                    <a:pt x="89997" y="375769"/>
                  </a:moveTo>
                  <a:lnTo>
                    <a:pt x="89997" y="166213"/>
                  </a:lnTo>
                  <a:cubicBezTo>
                    <a:pt x="89997" y="124190"/>
                    <a:pt x="124184" y="89997"/>
                    <a:pt x="166213" y="89997"/>
                  </a:cubicBezTo>
                  <a:lnTo>
                    <a:pt x="2154158" y="89997"/>
                  </a:lnTo>
                  <a:cubicBezTo>
                    <a:pt x="2196186" y="89997"/>
                    <a:pt x="2230373" y="124190"/>
                    <a:pt x="2230373" y="166213"/>
                  </a:cubicBezTo>
                  <a:lnTo>
                    <a:pt x="2230373" y="375769"/>
                  </a:ln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695439C-7E82-48CB-8C17-991AD289B626}"/>
                </a:ext>
              </a:extLst>
            </p:cNvPr>
            <p:cNvSpPr/>
            <p:nvPr/>
          </p:nvSpPr>
          <p:spPr>
            <a:xfrm>
              <a:off x="3472201" y="3365204"/>
              <a:ext cx="1156705" cy="1156705"/>
            </a:xfrm>
            <a:custGeom>
              <a:avLst/>
              <a:gdLst>
                <a:gd name="connsiteX0" fmla="*/ 578353 w 1156705"/>
                <a:gd name="connsiteY0" fmla="*/ 0 h 1156705"/>
                <a:gd name="connsiteX1" fmla="*/ 0 w 1156705"/>
                <a:gd name="connsiteY1" fmla="*/ 578353 h 1156705"/>
                <a:gd name="connsiteX2" fmla="*/ 578353 w 1156705"/>
                <a:gd name="connsiteY2" fmla="*/ 1156705 h 1156705"/>
                <a:gd name="connsiteX3" fmla="*/ 1156705 w 1156705"/>
                <a:gd name="connsiteY3" fmla="*/ 578353 h 1156705"/>
                <a:gd name="connsiteX4" fmla="*/ 578353 w 1156705"/>
                <a:gd name="connsiteY4" fmla="*/ 0 h 1156705"/>
                <a:gd name="connsiteX5" fmla="*/ 248111 w 1156705"/>
                <a:gd name="connsiteY5" fmla="*/ 937730 h 1156705"/>
                <a:gd name="connsiteX6" fmla="*/ 578353 w 1156705"/>
                <a:gd name="connsiteY6" fmla="*/ 738506 h 1156705"/>
                <a:gd name="connsiteX7" fmla="*/ 908595 w 1156705"/>
                <a:gd name="connsiteY7" fmla="*/ 937730 h 1156705"/>
                <a:gd name="connsiteX8" fmla="*/ 578353 w 1156705"/>
                <a:gd name="connsiteY8" fmla="*/ 1066708 h 1156705"/>
                <a:gd name="connsiteX9" fmla="*/ 248111 w 1156705"/>
                <a:gd name="connsiteY9" fmla="*/ 937730 h 1156705"/>
                <a:gd name="connsiteX10" fmla="*/ 396072 w 1156705"/>
                <a:gd name="connsiteY10" fmla="*/ 466228 h 1156705"/>
                <a:gd name="connsiteX11" fmla="*/ 578353 w 1156705"/>
                <a:gd name="connsiteY11" fmla="*/ 283948 h 1156705"/>
                <a:gd name="connsiteX12" fmla="*/ 760633 w 1156705"/>
                <a:gd name="connsiteY12" fmla="*/ 466228 h 1156705"/>
                <a:gd name="connsiteX13" fmla="*/ 578353 w 1156705"/>
                <a:gd name="connsiteY13" fmla="*/ 648509 h 1156705"/>
                <a:gd name="connsiteX14" fmla="*/ 396072 w 1156705"/>
                <a:gd name="connsiteY14" fmla="*/ 466228 h 1156705"/>
                <a:gd name="connsiteX15" fmla="*/ 971839 w 1156705"/>
                <a:gd name="connsiteY15" fmla="*/ 867154 h 1156705"/>
                <a:gd name="connsiteX16" fmla="*/ 746606 w 1156705"/>
                <a:gd name="connsiteY16" fmla="*/ 680056 h 1156705"/>
                <a:gd name="connsiteX17" fmla="*/ 850631 w 1156705"/>
                <a:gd name="connsiteY17" fmla="*/ 466222 h 1156705"/>
                <a:gd name="connsiteX18" fmla="*/ 578353 w 1156705"/>
                <a:gd name="connsiteY18" fmla="*/ 193944 h 1156705"/>
                <a:gd name="connsiteX19" fmla="*/ 306075 w 1156705"/>
                <a:gd name="connsiteY19" fmla="*/ 466222 h 1156705"/>
                <a:gd name="connsiteX20" fmla="*/ 410106 w 1156705"/>
                <a:gd name="connsiteY20" fmla="*/ 680056 h 1156705"/>
                <a:gd name="connsiteX21" fmla="*/ 184872 w 1156705"/>
                <a:gd name="connsiteY21" fmla="*/ 867154 h 1156705"/>
                <a:gd name="connsiteX22" fmla="*/ 90003 w 1156705"/>
                <a:gd name="connsiteY22" fmla="*/ 578347 h 1156705"/>
                <a:gd name="connsiteX23" fmla="*/ 578359 w 1156705"/>
                <a:gd name="connsiteY23" fmla="*/ 89991 h 1156705"/>
                <a:gd name="connsiteX24" fmla="*/ 1066714 w 1156705"/>
                <a:gd name="connsiteY24" fmla="*/ 578347 h 1156705"/>
                <a:gd name="connsiteX25" fmla="*/ 971839 w 1156705"/>
                <a:gd name="connsiteY25" fmla="*/ 867154 h 115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6705" h="1156705">
                  <a:moveTo>
                    <a:pt x="578353" y="0"/>
                  </a:moveTo>
                  <a:cubicBezTo>
                    <a:pt x="259450" y="0"/>
                    <a:pt x="0" y="259444"/>
                    <a:pt x="0" y="578353"/>
                  </a:cubicBezTo>
                  <a:cubicBezTo>
                    <a:pt x="0" y="897261"/>
                    <a:pt x="259444" y="1156705"/>
                    <a:pt x="578353" y="1156705"/>
                  </a:cubicBezTo>
                  <a:cubicBezTo>
                    <a:pt x="897261" y="1156705"/>
                    <a:pt x="1156705" y="897261"/>
                    <a:pt x="1156705" y="578353"/>
                  </a:cubicBezTo>
                  <a:cubicBezTo>
                    <a:pt x="1156705" y="259444"/>
                    <a:pt x="897255" y="0"/>
                    <a:pt x="578353" y="0"/>
                  </a:cubicBezTo>
                  <a:close/>
                  <a:moveTo>
                    <a:pt x="248111" y="937730"/>
                  </a:moveTo>
                  <a:cubicBezTo>
                    <a:pt x="312357" y="815778"/>
                    <a:pt x="438845" y="738506"/>
                    <a:pt x="578353" y="738506"/>
                  </a:cubicBezTo>
                  <a:cubicBezTo>
                    <a:pt x="717861" y="738506"/>
                    <a:pt x="844343" y="815784"/>
                    <a:pt x="908595" y="937730"/>
                  </a:cubicBezTo>
                  <a:cubicBezTo>
                    <a:pt x="821591" y="1017744"/>
                    <a:pt x="705597" y="1066708"/>
                    <a:pt x="578353" y="1066708"/>
                  </a:cubicBezTo>
                  <a:cubicBezTo>
                    <a:pt x="451109" y="1066708"/>
                    <a:pt x="335120" y="1017744"/>
                    <a:pt x="248111" y="937730"/>
                  </a:cubicBezTo>
                  <a:close/>
                  <a:moveTo>
                    <a:pt x="396072" y="466228"/>
                  </a:moveTo>
                  <a:cubicBezTo>
                    <a:pt x="396072" y="365719"/>
                    <a:pt x="477844" y="283948"/>
                    <a:pt x="578353" y="283948"/>
                  </a:cubicBezTo>
                  <a:cubicBezTo>
                    <a:pt x="678862" y="283948"/>
                    <a:pt x="760633" y="365719"/>
                    <a:pt x="760633" y="466228"/>
                  </a:cubicBezTo>
                  <a:cubicBezTo>
                    <a:pt x="760633" y="566737"/>
                    <a:pt x="678862" y="648509"/>
                    <a:pt x="578353" y="648509"/>
                  </a:cubicBezTo>
                  <a:cubicBezTo>
                    <a:pt x="477844" y="648509"/>
                    <a:pt x="396072" y="566737"/>
                    <a:pt x="396072" y="466228"/>
                  </a:cubicBezTo>
                  <a:close/>
                  <a:moveTo>
                    <a:pt x="971839" y="867154"/>
                  </a:moveTo>
                  <a:cubicBezTo>
                    <a:pt x="918507" y="781285"/>
                    <a:pt x="839117" y="716073"/>
                    <a:pt x="746606" y="680056"/>
                  </a:cubicBezTo>
                  <a:cubicBezTo>
                    <a:pt x="809886" y="630155"/>
                    <a:pt x="850631" y="552883"/>
                    <a:pt x="850631" y="466222"/>
                  </a:cubicBezTo>
                  <a:cubicBezTo>
                    <a:pt x="850631" y="316089"/>
                    <a:pt x="728492" y="193944"/>
                    <a:pt x="578353" y="193944"/>
                  </a:cubicBezTo>
                  <a:cubicBezTo>
                    <a:pt x="428213" y="193944"/>
                    <a:pt x="306075" y="316089"/>
                    <a:pt x="306075" y="466222"/>
                  </a:cubicBezTo>
                  <a:cubicBezTo>
                    <a:pt x="306075" y="552883"/>
                    <a:pt x="346820" y="630155"/>
                    <a:pt x="410106" y="680056"/>
                  </a:cubicBezTo>
                  <a:cubicBezTo>
                    <a:pt x="317595" y="716067"/>
                    <a:pt x="238205" y="781285"/>
                    <a:pt x="184872" y="867154"/>
                  </a:cubicBezTo>
                  <a:cubicBezTo>
                    <a:pt x="125300" y="786204"/>
                    <a:pt x="90003" y="686338"/>
                    <a:pt x="90003" y="578347"/>
                  </a:cubicBezTo>
                  <a:cubicBezTo>
                    <a:pt x="90003" y="309069"/>
                    <a:pt x="309081" y="89991"/>
                    <a:pt x="578359" y="89991"/>
                  </a:cubicBezTo>
                  <a:cubicBezTo>
                    <a:pt x="847637" y="89991"/>
                    <a:pt x="1066714" y="309069"/>
                    <a:pt x="1066714" y="578347"/>
                  </a:cubicBezTo>
                  <a:cubicBezTo>
                    <a:pt x="1066708" y="686338"/>
                    <a:pt x="1031411" y="786204"/>
                    <a:pt x="971839" y="867154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F88B9AE-0666-440F-8B94-F51A43FD9E80}"/>
                </a:ext>
              </a:extLst>
            </p:cNvPr>
            <p:cNvSpPr/>
            <p:nvPr/>
          </p:nvSpPr>
          <p:spPr>
            <a:xfrm>
              <a:off x="3787365" y="4625851"/>
              <a:ext cx="1108214" cy="89997"/>
            </a:xfrm>
            <a:custGeom>
              <a:avLst/>
              <a:gdLst>
                <a:gd name="connsiteX0" fmla="*/ 1063216 w 1108214"/>
                <a:gd name="connsiteY0" fmla="*/ 0 h 89997"/>
                <a:gd name="connsiteX1" fmla="*/ 44999 w 1108214"/>
                <a:gd name="connsiteY1" fmla="*/ 0 h 89997"/>
                <a:gd name="connsiteX2" fmla="*/ 0 w 1108214"/>
                <a:gd name="connsiteY2" fmla="*/ 44999 h 89997"/>
                <a:gd name="connsiteX3" fmla="*/ 44999 w 1108214"/>
                <a:gd name="connsiteY3" fmla="*/ 89997 h 89997"/>
                <a:gd name="connsiteX4" fmla="*/ 1063216 w 1108214"/>
                <a:gd name="connsiteY4" fmla="*/ 89997 h 89997"/>
                <a:gd name="connsiteX5" fmla="*/ 1108215 w 1108214"/>
                <a:gd name="connsiteY5" fmla="*/ 44999 h 89997"/>
                <a:gd name="connsiteX6" fmla="*/ 1063216 w 1108214"/>
                <a:gd name="connsiteY6" fmla="*/ 0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214" h="89997">
                  <a:moveTo>
                    <a:pt x="1063216" y="0"/>
                  </a:move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lnTo>
                    <a:pt x="1063216" y="89997"/>
                  </a:lnTo>
                  <a:cubicBezTo>
                    <a:pt x="1088073" y="89997"/>
                    <a:pt x="1108215" y="69850"/>
                    <a:pt x="1108215" y="44999"/>
                  </a:cubicBezTo>
                  <a:cubicBezTo>
                    <a:pt x="1108215" y="20147"/>
                    <a:pt x="1088068" y="0"/>
                    <a:pt x="1063216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87A04B9-A1FE-46C7-857C-8E4D4AF752A4}"/>
                </a:ext>
              </a:extLst>
            </p:cNvPr>
            <p:cNvSpPr/>
            <p:nvPr/>
          </p:nvSpPr>
          <p:spPr>
            <a:xfrm>
              <a:off x="3205527" y="4625851"/>
              <a:ext cx="453646" cy="283941"/>
            </a:xfrm>
            <a:custGeom>
              <a:avLst/>
              <a:gdLst>
                <a:gd name="connsiteX0" fmla="*/ 0 w 453646"/>
                <a:gd name="connsiteY0" fmla="*/ 44999 h 283941"/>
                <a:gd name="connsiteX1" fmla="*/ 0 w 453646"/>
                <a:gd name="connsiteY1" fmla="*/ 238943 h 283941"/>
                <a:gd name="connsiteX2" fmla="*/ 44999 w 453646"/>
                <a:gd name="connsiteY2" fmla="*/ 283942 h 283941"/>
                <a:gd name="connsiteX3" fmla="*/ 408648 w 453646"/>
                <a:gd name="connsiteY3" fmla="*/ 283942 h 283941"/>
                <a:gd name="connsiteX4" fmla="*/ 453646 w 453646"/>
                <a:gd name="connsiteY4" fmla="*/ 238943 h 283941"/>
                <a:gd name="connsiteX5" fmla="*/ 453646 w 453646"/>
                <a:gd name="connsiteY5" fmla="*/ 44999 h 283941"/>
                <a:gd name="connsiteX6" fmla="*/ 408648 w 453646"/>
                <a:gd name="connsiteY6" fmla="*/ 0 h 283941"/>
                <a:gd name="connsiteX7" fmla="*/ 44999 w 453646"/>
                <a:gd name="connsiteY7" fmla="*/ 0 h 283941"/>
                <a:gd name="connsiteX8" fmla="*/ 0 w 453646"/>
                <a:gd name="connsiteY8" fmla="*/ 44999 h 283941"/>
                <a:gd name="connsiteX9" fmla="*/ 89997 w 453646"/>
                <a:gd name="connsiteY9" fmla="*/ 89997 h 283941"/>
                <a:gd name="connsiteX10" fmla="*/ 363649 w 453646"/>
                <a:gd name="connsiteY10" fmla="*/ 89997 h 283941"/>
                <a:gd name="connsiteX11" fmla="*/ 363649 w 453646"/>
                <a:gd name="connsiteY11" fmla="*/ 193944 h 283941"/>
                <a:gd name="connsiteX12" fmla="*/ 89997 w 453646"/>
                <a:gd name="connsiteY12" fmla="*/ 193944 h 28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646" h="283941">
                  <a:moveTo>
                    <a:pt x="0" y="44999"/>
                  </a:moveTo>
                  <a:lnTo>
                    <a:pt x="0" y="238943"/>
                  </a:lnTo>
                  <a:cubicBezTo>
                    <a:pt x="0" y="263794"/>
                    <a:pt x="20141" y="283942"/>
                    <a:pt x="44999" y="283942"/>
                  </a:cubicBezTo>
                  <a:lnTo>
                    <a:pt x="408648" y="283942"/>
                  </a:lnTo>
                  <a:cubicBezTo>
                    <a:pt x="433505" y="283942"/>
                    <a:pt x="453646" y="263794"/>
                    <a:pt x="453646" y="238943"/>
                  </a:cubicBezTo>
                  <a:lnTo>
                    <a:pt x="453646" y="44999"/>
                  </a:lnTo>
                  <a:cubicBezTo>
                    <a:pt x="453646" y="20147"/>
                    <a:pt x="433505" y="0"/>
                    <a:pt x="408648" y="0"/>
                  </a:cubicBezTo>
                  <a:lnTo>
                    <a:pt x="44999" y="0"/>
                  </a:lnTo>
                  <a:cubicBezTo>
                    <a:pt x="20147" y="0"/>
                    <a:pt x="0" y="20147"/>
                    <a:pt x="0" y="44999"/>
                  </a:cubicBezTo>
                  <a:close/>
                  <a:moveTo>
                    <a:pt x="89997" y="89997"/>
                  </a:moveTo>
                  <a:lnTo>
                    <a:pt x="363649" y="89997"/>
                  </a:lnTo>
                  <a:lnTo>
                    <a:pt x="363649" y="193944"/>
                  </a:lnTo>
                  <a:lnTo>
                    <a:pt x="89997" y="193944"/>
                  </a:ln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17D8EC9E-F151-4B7B-B1AB-5E1AFD5B5584}"/>
                </a:ext>
              </a:extLst>
            </p:cNvPr>
            <p:cNvSpPr/>
            <p:nvPr/>
          </p:nvSpPr>
          <p:spPr>
            <a:xfrm>
              <a:off x="3787365" y="4819801"/>
              <a:ext cx="744565" cy="89997"/>
            </a:xfrm>
            <a:custGeom>
              <a:avLst/>
              <a:gdLst>
                <a:gd name="connsiteX0" fmla="*/ 44999 w 744565"/>
                <a:gd name="connsiteY0" fmla="*/ 89997 h 89997"/>
                <a:gd name="connsiteX1" fmla="*/ 699567 w 744565"/>
                <a:gd name="connsiteY1" fmla="*/ 89997 h 89997"/>
                <a:gd name="connsiteX2" fmla="*/ 744566 w 744565"/>
                <a:gd name="connsiteY2" fmla="*/ 44999 h 89997"/>
                <a:gd name="connsiteX3" fmla="*/ 699567 w 744565"/>
                <a:gd name="connsiteY3" fmla="*/ 0 h 89997"/>
                <a:gd name="connsiteX4" fmla="*/ 44999 w 744565"/>
                <a:gd name="connsiteY4" fmla="*/ 0 h 89997"/>
                <a:gd name="connsiteX5" fmla="*/ 0 w 744565"/>
                <a:gd name="connsiteY5" fmla="*/ 44999 h 89997"/>
                <a:gd name="connsiteX6" fmla="*/ 44999 w 744565"/>
                <a:gd name="connsiteY6" fmla="*/ 89997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565" h="89997">
                  <a:moveTo>
                    <a:pt x="44999" y="89997"/>
                  </a:moveTo>
                  <a:lnTo>
                    <a:pt x="699567" y="89997"/>
                  </a:lnTo>
                  <a:cubicBezTo>
                    <a:pt x="724424" y="89997"/>
                    <a:pt x="744566" y="69850"/>
                    <a:pt x="744566" y="44999"/>
                  </a:cubicBezTo>
                  <a:cubicBezTo>
                    <a:pt x="744566" y="20147"/>
                    <a:pt x="724424" y="0"/>
                    <a:pt x="699567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40B0B3F1-2FC1-41E9-BB5E-C1D821A47A6B}"/>
                </a:ext>
              </a:extLst>
            </p:cNvPr>
            <p:cNvSpPr/>
            <p:nvPr/>
          </p:nvSpPr>
          <p:spPr>
            <a:xfrm>
              <a:off x="3787365" y="5013745"/>
              <a:ext cx="1108214" cy="89997"/>
            </a:xfrm>
            <a:custGeom>
              <a:avLst/>
              <a:gdLst>
                <a:gd name="connsiteX0" fmla="*/ 1063216 w 1108214"/>
                <a:gd name="connsiteY0" fmla="*/ 0 h 89997"/>
                <a:gd name="connsiteX1" fmla="*/ 44999 w 1108214"/>
                <a:gd name="connsiteY1" fmla="*/ 0 h 89997"/>
                <a:gd name="connsiteX2" fmla="*/ 0 w 1108214"/>
                <a:gd name="connsiteY2" fmla="*/ 44999 h 89997"/>
                <a:gd name="connsiteX3" fmla="*/ 44999 w 1108214"/>
                <a:gd name="connsiteY3" fmla="*/ 89997 h 89997"/>
                <a:gd name="connsiteX4" fmla="*/ 1063216 w 1108214"/>
                <a:gd name="connsiteY4" fmla="*/ 89997 h 89997"/>
                <a:gd name="connsiteX5" fmla="*/ 1108215 w 1108214"/>
                <a:gd name="connsiteY5" fmla="*/ 44999 h 89997"/>
                <a:gd name="connsiteX6" fmla="*/ 1063216 w 1108214"/>
                <a:gd name="connsiteY6" fmla="*/ 0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214" h="89997">
                  <a:moveTo>
                    <a:pt x="1063216" y="0"/>
                  </a:move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lnTo>
                    <a:pt x="1063216" y="89997"/>
                  </a:lnTo>
                  <a:cubicBezTo>
                    <a:pt x="1088073" y="89997"/>
                    <a:pt x="1108215" y="69850"/>
                    <a:pt x="1108215" y="44999"/>
                  </a:cubicBezTo>
                  <a:cubicBezTo>
                    <a:pt x="1108215" y="20147"/>
                    <a:pt x="1088068" y="0"/>
                    <a:pt x="1063216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690D6250-95E7-4DA4-AC43-D6B6D0A48D44}"/>
                </a:ext>
              </a:extLst>
            </p:cNvPr>
            <p:cNvSpPr/>
            <p:nvPr/>
          </p:nvSpPr>
          <p:spPr>
            <a:xfrm>
              <a:off x="3205527" y="5013745"/>
              <a:ext cx="453646" cy="283941"/>
            </a:xfrm>
            <a:custGeom>
              <a:avLst/>
              <a:gdLst>
                <a:gd name="connsiteX0" fmla="*/ 0 w 453646"/>
                <a:gd name="connsiteY0" fmla="*/ 238943 h 283941"/>
                <a:gd name="connsiteX1" fmla="*/ 44999 w 453646"/>
                <a:gd name="connsiteY1" fmla="*/ 283942 h 283941"/>
                <a:gd name="connsiteX2" fmla="*/ 408648 w 453646"/>
                <a:gd name="connsiteY2" fmla="*/ 283942 h 283941"/>
                <a:gd name="connsiteX3" fmla="*/ 453646 w 453646"/>
                <a:gd name="connsiteY3" fmla="*/ 238943 h 283941"/>
                <a:gd name="connsiteX4" fmla="*/ 453646 w 453646"/>
                <a:gd name="connsiteY4" fmla="*/ 44999 h 283941"/>
                <a:gd name="connsiteX5" fmla="*/ 408648 w 453646"/>
                <a:gd name="connsiteY5" fmla="*/ 0 h 283941"/>
                <a:gd name="connsiteX6" fmla="*/ 44999 w 453646"/>
                <a:gd name="connsiteY6" fmla="*/ 0 h 283941"/>
                <a:gd name="connsiteX7" fmla="*/ 0 w 453646"/>
                <a:gd name="connsiteY7" fmla="*/ 44999 h 283941"/>
                <a:gd name="connsiteX8" fmla="*/ 89997 w 453646"/>
                <a:gd name="connsiteY8" fmla="*/ 89997 h 283941"/>
                <a:gd name="connsiteX9" fmla="*/ 363649 w 453646"/>
                <a:gd name="connsiteY9" fmla="*/ 89997 h 283941"/>
                <a:gd name="connsiteX10" fmla="*/ 363649 w 453646"/>
                <a:gd name="connsiteY10" fmla="*/ 193944 h 283941"/>
                <a:gd name="connsiteX11" fmla="*/ 89997 w 453646"/>
                <a:gd name="connsiteY11" fmla="*/ 193944 h 28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3646" h="283941">
                  <a:moveTo>
                    <a:pt x="0" y="238943"/>
                  </a:moveTo>
                  <a:cubicBezTo>
                    <a:pt x="0" y="263794"/>
                    <a:pt x="20141" y="283942"/>
                    <a:pt x="44999" y="283942"/>
                  </a:cubicBezTo>
                  <a:lnTo>
                    <a:pt x="408648" y="283942"/>
                  </a:lnTo>
                  <a:cubicBezTo>
                    <a:pt x="433505" y="283942"/>
                    <a:pt x="453646" y="263794"/>
                    <a:pt x="453646" y="238943"/>
                  </a:cubicBezTo>
                  <a:lnTo>
                    <a:pt x="453646" y="44999"/>
                  </a:lnTo>
                  <a:cubicBezTo>
                    <a:pt x="453646" y="20147"/>
                    <a:pt x="433505" y="0"/>
                    <a:pt x="408648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lose/>
                  <a:moveTo>
                    <a:pt x="89997" y="89997"/>
                  </a:moveTo>
                  <a:lnTo>
                    <a:pt x="363649" y="89997"/>
                  </a:lnTo>
                  <a:lnTo>
                    <a:pt x="363649" y="193944"/>
                  </a:lnTo>
                  <a:lnTo>
                    <a:pt x="89997" y="193944"/>
                  </a:ln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D192ABD-78D9-4AF5-BAC6-F4673115F3ED}"/>
                </a:ext>
              </a:extLst>
            </p:cNvPr>
            <p:cNvSpPr/>
            <p:nvPr/>
          </p:nvSpPr>
          <p:spPr>
            <a:xfrm>
              <a:off x="3787365" y="5207689"/>
              <a:ext cx="744565" cy="89997"/>
            </a:xfrm>
            <a:custGeom>
              <a:avLst/>
              <a:gdLst>
                <a:gd name="connsiteX0" fmla="*/ 44999 w 744565"/>
                <a:gd name="connsiteY0" fmla="*/ 89997 h 89997"/>
                <a:gd name="connsiteX1" fmla="*/ 699567 w 744565"/>
                <a:gd name="connsiteY1" fmla="*/ 89997 h 89997"/>
                <a:gd name="connsiteX2" fmla="*/ 744566 w 744565"/>
                <a:gd name="connsiteY2" fmla="*/ 44999 h 89997"/>
                <a:gd name="connsiteX3" fmla="*/ 699567 w 744565"/>
                <a:gd name="connsiteY3" fmla="*/ 0 h 89997"/>
                <a:gd name="connsiteX4" fmla="*/ 44999 w 744565"/>
                <a:gd name="connsiteY4" fmla="*/ 0 h 89997"/>
                <a:gd name="connsiteX5" fmla="*/ 0 w 744565"/>
                <a:gd name="connsiteY5" fmla="*/ 44999 h 89997"/>
                <a:gd name="connsiteX6" fmla="*/ 44999 w 744565"/>
                <a:gd name="connsiteY6" fmla="*/ 89997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565" h="89997">
                  <a:moveTo>
                    <a:pt x="44999" y="89997"/>
                  </a:moveTo>
                  <a:lnTo>
                    <a:pt x="699567" y="89997"/>
                  </a:lnTo>
                  <a:cubicBezTo>
                    <a:pt x="724424" y="89997"/>
                    <a:pt x="744566" y="69850"/>
                    <a:pt x="744566" y="44999"/>
                  </a:cubicBezTo>
                  <a:cubicBezTo>
                    <a:pt x="744566" y="20147"/>
                    <a:pt x="724424" y="0"/>
                    <a:pt x="699567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9F026698-0B23-42B0-957A-CA774F6D6F0C}"/>
                </a:ext>
              </a:extLst>
            </p:cNvPr>
            <p:cNvSpPr/>
            <p:nvPr/>
          </p:nvSpPr>
          <p:spPr>
            <a:xfrm>
              <a:off x="3787365" y="5401633"/>
              <a:ext cx="1108214" cy="89997"/>
            </a:xfrm>
            <a:custGeom>
              <a:avLst/>
              <a:gdLst>
                <a:gd name="connsiteX0" fmla="*/ 1108215 w 1108214"/>
                <a:gd name="connsiteY0" fmla="*/ 44999 h 89997"/>
                <a:gd name="connsiteX1" fmla="*/ 1063216 w 1108214"/>
                <a:gd name="connsiteY1" fmla="*/ 0 h 89997"/>
                <a:gd name="connsiteX2" fmla="*/ 44999 w 1108214"/>
                <a:gd name="connsiteY2" fmla="*/ 0 h 89997"/>
                <a:gd name="connsiteX3" fmla="*/ 0 w 1108214"/>
                <a:gd name="connsiteY3" fmla="*/ 44999 h 89997"/>
                <a:gd name="connsiteX4" fmla="*/ 44999 w 1108214"/>
                <a:gd name="connsiteY4" fmla="*/ 89997 h 89997"/>
                <a:gd name="connsiteX5" fmla="*/ 1063216 w 1108214"/>
                <a:gd name="connsiteY5" fmla="*/ 89997 h 89997"/>
                <a:gd name="connsiteX6" fmla="*/ 1108215 w 1108214"/>
                <a:gd name="connsiteY6" fmla="*/ 44999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214" h="89997">
                  <a:moveTo>
                    <a:pt x="1108215" y="44999"/>
                  </a:moveTo>
                  <a:cubicBezTo>
                    <a:pt x="1108215" y="20147"/>
                    <a:pt x="1088073" y="0"/>
                    <a:pt x="1063216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lnTo>
                    <a:pt x="1063216" y="89997"/>
                  </a:lnTo>
                  <a:cubicBezTo>
                    <a:pt x="1088068" y="89997"/>
                    <a:pt x="1108215" y="69850"/>
                    <a:pt x="1108215" y="44999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9A6DBB3-54D3-4B5C-AA40-A96E09EA7AC9}"/>
                </a:ext>
              </a:extLst>
            </p:cNvPr>
            <p:cNvSpPr/>
            <p:nvPr/>
          </p:nvSpPr>
          <p:spPr>
            <a:xfrm>
              <a:off x="3205527" y="5401633"/>
              <a:ext cx="453646" cy="283941"/>
            </a:xfrm>
            <a:custGeom>
              <a:avLst/>
              <a:gdLst>
                <a:gd name="connsiteX0" fmla="*/ 0 w 453646"/>
                <a:gd name="connsiteY0" fmla="*/ 238943 h 283941"/>
                <a:gd name="connsiteX1" fmla="*/ 44999 w 453646"/>
                <a:gd name="connsiteY1" fmla="*/ 283942 h 283941"/>
                <a:gd name="connsiteX2" fmla="*/ 408648 w 453646"/>
                <a:gd name="connsiteY2" fmla="*/ 283942 h 283941"/>
                <a:gd name="connsiteX3" fmla="*/ 453646 w 453646"/>
                <a:gd name="connsiteY3" fmla="*/ 238943 h 283941"/>
                <a:gd name="connsiteX4" fmla="*/ 453646 w 453646"/>
                <a:gd name="connsiteY4" fmla="*/ 44999 h 283941"/>
                <a:gd name="connsiteX5" fmla="*/ 408648 w 453646"/>
                <a:gd name="connsiteY5" fmla="*/ 0 h 283941"/>
                <a:gd name="connsiteX6" fmla="*/ 44999 w 453646"/>
                <a:gd name="connsiteY6" fmla="*/ 0 h 283941"/>
                <a:gd name="connsiteX7" fmla="*/ 0 w 453646"/>
                <a:gd name="connsiteY7" fmla="*/ 44999 h 283941"/>
                <a:gd name="connsiteX8" fmla="*/ 89997 w 453646"/>
                <a:gd name="connsiteY8" fmla="*/ 89997 h 283941"/>
                <a:gd name="connsiteX9" fmla="*/ 363649 w 453646"/>
                <a:gd name="connsiteY9" fmla="*/ 89997 h 283941"/>
                <a:gd name="connsiteX10" fmla="*/ 363649 w 453646"/>
                <a:gd name="connsiteY10" fmla="*/ 193944 h 283941"/>
                <a:gd name="connsiteX11" fmla="*/ 89997 w 453646"/>
                <a:gd name="connsiteY11" fmla="*/ 193944 h 28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3646" h="283941">
                  <a:moveTo>
                    <a:pt x="0" y="238943"/>
                  </a:moveTo>
                  <a:cubicBezTo>
                    <a:pt x="0" y="263794"/>
                    <a:pt x="20141" y="283942"/>
                    <a:pt x="44999" y="283942"/>
                  </a:cubicBezTo>
                  <a:lnTo>
                    <a:pt x="408648" y="283942"/>
                  </a:lnTo>
                  <a:cubicBezTo>
                    <a:pt x="433505" y="283942"/>
                    <a:pt x="453646" y="263794"/>
                    <a:pt x="453646" y="238943"/>
                  </a:cubicBezTo>
                  <a:lnTo>
                    <a:pt x="453646" y="44999"/>
                  </a:lnTo>
                  <a:cubicBezTo>
                    <a:pt x="453646" y="20147"/>
                    <a:pt x="433505" y="0"/>
                    <a:pt x="408648" y="0"/>
                  </a:cubicBezTo>
                  <a:lnTo>
                    <a:pt x="44999" y="0"/>
                  </a:lnTo>
                  <a:cubicBezTo>
                    <a:pt x="20141" y="0"/>
                    <a:pt x="0" y="20147"/>
                    <a:pt x="0" y="44999"/>
                  </a:cubicBezTo>
                  <a:close/>
                  <a:moveTo>
                    <a:pt x="89997" y="89997"/>
                  </a:moveTo>
                  <a:lnTo>
                    <a:pt x="363649" y="89997"/>
                  </a:lnTo>
                  <a:lnTo>
                    <a:pt x="363649" y="193944"/>
                  </a:lnTo>
                  <a:lnTo>
                    <a:pt x="89997" y="193944"/>
                  </a:ln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0287E1BE-FAD5-4DF9-8A8C-D6421FBEFE10}"/>
                </a:ext>
              </a:extLst>
            </p:cNvPr>
            <p:cNvSpPr/>
            <p:nvPr/>
          </p:nvSpPr>
          <p:spPr>
            <a:xfrm>
              <a:off x="3787365" y="5595578"/>
              <a:ext cx="744565" cy="89997"/>
            </a:xfrm>
            <a:custGeom>
              <a:avLst/>
              <a:gdLst>
                <a:gd name="connsiteX0" fmla="*/ 44999 w 744565"/>
                <a:gd name="connsiteY0" fmla="*/ 0 h 89997"/>
                <a:gd name="connsiteX1" fmla="*/ 0 w 744565"/>
                <a:gd name="connsiteY1" fmla="*/ 44999 h 89997"/>
                <a:gd name="connsiteX2" fmla="*/ 44999 w 744565"/>
                <a:gd name="connsiteY2" fmla="*/ 89997 h 89997"/>
                <a:gd name="connsiteX3" fmla="*/ 699567 w 744565"/>
                <a:gd name="connsiteY3" fmla="*/ 89997 h 89997"/>
                <a:gd name="connsiteX4" fmla="*/ 744566 w 744565"/>
                <a:gd name="connsiteY4" fmla="*/ 44999 h 89997"/>
                <a:gd name="connsiteX5" fmla="*/ 699567 w 744565"/>
                <a:gd name="connsiteY5" fmla="*/ 0 h 8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565" h="89997">
                  <a:moveTo>
                    <a:pt x="44999" y="0"/>
                  </a:moveTo>
                  <a:cubicBezTo>
                    <a:pt x="20141" y="0"/>
                    <a:pt x="0" y="20147"/>
                    <a:pt x="0" y="44999"/>
                  </a:cubicBezTo>
                  <a:cubicBezTo>
                    <a:pt x="0" y="69850"/>
                    <a:pt x="20141" y="89997"/>
                    <a:pt x="44999" y="89997"/>
                  </a:cubicBezTo>
                  <a:lnTo>
                    <a:pt x="699567" y="89997"/>
                  </a:lnTo>
                  <a:cubicBezTo>
                    <a:pt x="724424" y="89997"/>
                    <a:pt x="744566" y="69850"/>
                    <a:pt x="744566" y="44999"/>
                  </a:cubicBezTo>
                  <a:cubicBezTo>
                    <a:pt x="744566" y="20147"/>
                    <a:pt x="724424" y="0"/>
                    <a:pt x="699567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D13B4AD1-4B1B-4C13-B5DC-562C79EB40EC}"/>
                </a:ext>
              </a:extLst>
            </p:cNvPr>
            <p:cNvSpPr/>
            <p:nvPr/>
          </p:nvSpPr>
          <p:spPr>
            <a:xfrm>
              <a:off x="4850582" y="2979890"/>
              <a:ext cx="96969" cy="96969"/>
            </a:xfrm>
            <a:custGeom>
              <a:avLst/>
              <a:gdLst>
                <a:gd name="connsiteX0" fmla="*/ 96969 w 96969"/>
                <a:gd name="connsiteY0" fmla="*/ 48485 h 96969"/>
                <a:gd name="connsiteX1" fmla="*/ 48485 w 96969"/>
                <a:gd name="connsiteY1" fmla="*/ 96969 h 96969"/>
                <a:gd name="connsiteX2" fmla="*/ 0 w 96969"/>
                <a:gd name="connsiteY2" fmla="*/ 48485 h 96969"/>
                <a:gd name="connsiteX3" fmla="*/ 48485 w 96969"/>
                <a:gd name="connsiteY3" fmla="*/ 0 h 96969"/>
                <a:gd name="connsiteX4" fmla="*/ 96969 w 96969"/>
                <a:gd name="connsiteY4" fmla="*/ 48485 h 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9" h="96969">
                  <a:moveTo>
                    <a:pt x="96969" y="48485"/>
                  </a:moveTo>
                  <a:cubicBezTo>
                    <a:pt x="96969" y="75262"/>
                    <a:pt x="75262" y="96969"/>
                    <a:pt x="48485" y="96969"/>
                  </a:cubicBezTo>
                  <a:cubicBezTo>
                    <a:pt x="21707" y="96969"/>
                    <a:pt x="0" y="75262"/>
                    <a:pt x="0" y="48485"/>
                  </a:cubicBezTo>
                  <a:cubicBezTo>
                    <a:pt x="0" y="21707"/>
                    <a:pt x="21707" y="0"/>
                    <a:pt x="48485" y="0"/>
                  </a:cubicBezTo>
                  <a:cubicBezTo>
                    <a:pt x="75262" y="0"/>
                    <a:pt x="96969" y="21707"/>
                    <a:pt x="96969" y="48485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: фигура 227">
              <a:extLst>
                <a:ext uri="{FF2B5EF4-FFF2-40B4-BE49-F238E27FC236}">
                  <a16:creationId xmlns:a16="http://schemas.microsoft.com/office/drawing/2014/main" id="{57A80C70-6F3C-47BB-9F71-0146052FD57C}"/>
                </a:ext>
              </a:extLst>
            </p:cNvPr>
            <p:cNvSpPr/>
            <p:nvPr/>
          </p:nvSpPr>
          <p:spPr>
            <a:xfrm>
              <a:off x="4656631" y="2979890"/>
              <a:ext cx="96975" cy="96969"/>
            </a:xfrm>
            <a:custGeom>
              <a:avLst/>
              <a:gdLst>
                <a:gd name="connsiteX0" fmla="*/ 48491 w 96975"/>
                <a:gd name="connsiteY0" fmla="*/ 0 h 96969"/>
                <a:gd name="connsiteX1" fmla="*/ 0 w 96975"/>
                <a:gd name="connsiteY1" fmla="*/ 48485 h 96969"/>
                <a:gd name="connsiteX2" fmla="*/ 48491 w 96975"/>
                <a:gd name="connsiteY2" fmla="*/ 96969 h 96969"/>
                <a:gd name="connsiteX3" fmla="*/ 96975 w 96975"/>
                <a:gd name="connsiteY3" fmla="*/ 48485 h 96969"/>
                <a:gd name="connsiteX4" fmla="*/ 48491 w 96975"/>
                <a:gd name="connsiteY4" fmla="*/ 0 h 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75" h="96969">
                  <a:moveTo>
                    <a:pt x="48491" y="0"/>
                  </a:moveTo>
                  <a:cubicBezTo>
                    <a:pt x="21713" y="0"/>
                    <a:pt x="0" y="21707"/>
                    <a:pt x="0" y="48485"/>
                  </a:cubicBezTo>
                  <a:cubicBezTo>
                    <a:pt x="0" y="75262"/>
                    <a:pt x="21707" y="96969"/>
                    <a:pt x="48491" y="96969"/>
                  </a:cubicBezTo>
                  <a:cubicBezTo>
                    <a:pt x="75268" y="96969"/>
                    <a:pt x="96975" y="75262"/>
                    <a:pt x="96975" y="48485"/>
                  </a:cubicBezTo>
                  <a:cubicBezTo>
                    <a:pt x="96975" y="21707"/>
                    <a:pt x="75268" y="0"/>
                    <a:pt x="48491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Полилиния: фигура 256">
              <a:extLst>
                <a:ext uri="{FF2B5EF4-FFF2-40B4-BE49-F238E27FC236}">
                  <a16:creationId xmlns:a16="http://schemas.microsoft.com/office/drawing/2014/main" id="{919F2C75-BEEE-4A79-9AEC-65711A2ED588}"/>
                </a:ext>
              </a:extLst>
            </p:cNvPr>
            <p:cNvSpPr/>
            <p:nvPr/>
          </p:nvSpPr>
          <p:spPr>
            <a:xfrm>
              <a:off x="4462681" y="2979890"/>
              <a:ext cx="96975" cy="96969"/>
            </a:xfrm>
            <a:custGeom>
              <a:avLst/>
              <a:gdLst>
                <a:gd name="connsiteX0" fmla="*/ 48491 w 96975"/>
                <a:gd name="connsiteY0" fmla="*/ 0 h 96969"/>
                <a:gd name="connsiteX1" fmla="*/ 0 w 96975"/>
                <a:gd name="connsiteY1" fmla="*/ 48485 h 96969"/>
                <a:gd name="connsiteX2" fmla="*/ 48491 w 96975"/>
                <a:gd name="connsiteY2" fmla="*/ 96969 h 96969"/>
                <a:gd name="connsiteX3" fmla="*/ 96975 w 96975"/>
                <a:gd name="connsiteY3" fmla="*/ 48485 h 96969"/>
                <a:gd name="connsiteX4" fmla="*/ 48491 w 96975"/>
                <a:gd name="connsiteY4" fmla="*/ 0 h 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75" h="96969">
                  <a:moveTo>
                    <a:pt x="48491" y="0"/>
                  </a:moveTo>
                  <a:cubicBezTo>
                    <a:pt x="21713" y="0"/>
                    <a:pt x="0" y="21707"/>
                    <a:pt x="0" y="48485"/>
                  </a:cubicBezTo>
                  <a:cubicBezTo>
                    <a:pt x="0" y="75262"/>
                    <a:pt x="21707" y="96969"/>
                    <a:pt x="48491" y="96969"/>
                  </a:cubicBezTo>
                  <a:cubicBezTo>
                    <a:pt x="75268" y="96969"/>
                    <a:pt x="96975" y="75262"/>
                    <a:pt x="96975" y="48485"/>
                  </a:cubicBezTo>
                  <a:cubicBezTo>
                    <a:pt x="96981" y="21707"/>
                    <a:pt x="75274" y="0"/>
                    <a:pt x="48491" y="0"/>
                  </a:cubicBezTo>
                  <a:close/>
                </a:path>
              </a:pathLst>
            </a:custGeom>
            <a:grpFill/>
            <a:ln w="5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40222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Зачет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1835</TotalTime>
  <Words>370</Words>
  <Application>Microsoft Office PowerPoint</Application>
  <PresentationFormat>Лист A4 (210x297 мм)</PresentationFormat>
  <Paragraphs>31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Bebas Neue Bold</vt:lpstr>
      <vt:lpstr>Roboto Black</vt:lpstr>
      <vt:lpstr>Montserrat</vt:lpstr>
      <vt:lpstr>Montserrat ExtraBold</vt:lpstr>
      <vt:lpstr>Arial</vt:lpstr>
      <vt:lpstr>Calibri</vt:lpstr>
      <vt:lpstr>Тема Office</vt:lpstr>
      <vt:lpstr>Презентация PowerPoint</vt:lpstr>
    </vt:vector>
  </TitlesOfParts>
  <Company>ВПП "Единая Россия"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Шестакова Юлия Григорьевна</dc:creator>
  <cp:lastModifiedBy>Нежельская Ирина Владимировна</cp:lastModifiedBy>
  <cp:revision>59</cp:revision>
  <cp:lastPrinted>2021-04-19T12:40:43Z</cp:lastPrinted>
  <dcterms:created xsi:type="dcterms:W3CDTF">2021-04-12T11:25:31Z</dcterms:created>
  <dcterms:modified xsi:type="dcterms:W3CDTF">2023-04-07T10:02:19Z</dcterms:modified>
</cp:coreProperties>
</file>